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</p:sldMasterIdLst>
  <p:notesMasterIdLst>
    <p:notesMasterId r:id="rId7"/>
  </p:notesMasterIdLst>
  <p:sldIdLst>
    <p:sldId id="256" r:id="rId6"/>
  </p:sldIdLst>
  <p:sldSz cx="30275213" cy="42803763"/>
  <p:notesSz cx="6797675" cy="9926638"/>
  <p:defaultTextStyle>
    <a:defPPr>
      <a:defRPr lang="de-DE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3434"/>
    <a:srgbClr val="DADADA"/>
    <a:srgbClr val="8C23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577" autoAdjust="0"/>
    <p:restoredTop sz="94660"/>
  </p:normalViewPr>
  <p:slideViewPr>
    <p:cSldViewPr>
      <p:cViewPr varScale="1">
        <p:scale>
          <a:sx n="21" d="100"/>
          <a:sy n="21" d="100"/>
        </p:scale>
        <p:origin x="21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014"/>
    </p:cViewPr>
  </p:sorterViewPr>
  <p:gridSpacing cx="1515601" cy="15156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C0EBD5-0FA7-4D56-9455-43063AC0A41A}" type="datetimeFigureOut">
              <a:rPr lang="de-DE" smtClean="0"/>
              <a:t>08.10.2018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5C75C8-DC00-45C9-8047-39696829D3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8498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1260000" y="4140000"/>
            <a:ext cx="27720000" cy="2448000"/>
          </a:xfrm>
        </p:spPr>
        <p:txBody>
          <a:bodyPr lIns="90000" tIns="46800" rIns="90000" bIns="46800"/>
          <a:lstStyle>
            <a:lvl1pPr>
              <a:defRPr sz="13000"/>
            </a:lvl1pPr>
          </a:lstStyle>
          <a:p>
            <a:r>
              <a:rPr lang="de-DE" dirty="0"/>
              <a:t>Titelheadline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60000" y="7740000"/>
            <a:ext cx="27720000" cy="1169551"/>
          </a:xfrm>
        </p:spPr>
        <p:txBody>
          <a:bodyPr anchor="t">
            <a:spAutoFit/>
          </a:bodyPr>
          <a:lstStyle>
            <a:lvl1pPr marL="0" indent="0">
              <a:lnSpc>
                <a:spcPct val="100000"/>
              </a:lnSpc>
              <a:buNone/>
              <a:defRPr sz="7000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de-DE" dirty="0"/>
              <a:t>Hier könnte eine Subheadline stehen 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19684408" y="40248001"/>
            <a:ext cx="9295589" cy="1584000"/>
          </a:xfrm>
        </p:spPr>
        <p:txBody>
          <a:bodyPr bIns="46800" anchor="t" anchorCtr="0">
            <a:noAutofit/>
          </a:bodyPr>
          <a:lstStyle>
            <a:lvl1pPr marL="0" indent="0" algn="r">
              <a:lnSpc>
                <a:spcPct val="100000"/>
              </a:lnSpc>
              <a:buFontTx/>
              <a:buNone/>
              <a:defRPr sz="3500"/>
            </a:lvl1pPr>
            <a:lvl2pPr marL="1513743" indent="0">
              <a:buFontTx/>
              <a:buNone/>
              <a:defRPr/>
            </a:lvl2pPr>
            <a:lvl3pPr marL="3027487" indent="0">
              <a:buFontTx/>
              <a:buNone/>
              <a:defRPr/>
            </a:lvl3pPr>
            <a:lvl4pPr marL="4541230" indent="0">
              <a:buFontTx/>
              <a:buNone/>
              <a:defRPr/>
            </a:lvl4pPr>
            <a:lvl5pPr marL="6054974" indent="0" algn="r">
              <a:buFontTx/>
              <a:buNone/>
              <a:defRPr sz="3600"/>
            </a:lvl5pPr>
          </a:lstStyle>
          <a:p>
            <a:r>
              <a:rPr lang="de-DE" dirty="0"/>
              <a:t>Quellenangaben: hier</a:t>
            </a:r>
          </a:p>
        </p:txBody>
      </p:sp>
      <p:sp>
        <p:nvSpPr>
          <p:cNvPr id="28" name="Content Placeholder 3"/>
          <p:cNvSpPr>
            <a:spLocks noGrp="1"/>
          </p:cNvSpPr>
          <p:nvPr>
            <p:ph sz="half" idx="12"/>
          </p:nvPr>
        </p:nvSpPr>
        <p:spPr>
          <a:xfrm>
            <a:off x="1260000" y="10800000"/>
            <a:ext cx="27720000" cy="28699990"/>
          </a:xfrm>
        </p:spPr>
        <p:txBody>
          <a:bodyPr>
            <a:noAutofit/>
          </a:bodyPr>
          <a:lstStyle>
            <a:lvl1pPr marL="0" indent="0">
              <a:buNone/>
              <a:defRPr sz="5000" baseline="0"/>
            </a:lvl1pPr>
            <a:lvl2pPr marL="1513743" indent="0">
              <a:buNone/>
              <a:defRPr sz="5000"/>
            </a:lvl2pPr>
            <a:lvl3pPr marL="3027487" indent="0">
              <a:buNone/>
              <a:defRPr sz="5000"/>
            </a:lvl3pPr>
            <a:lvl4pPr marL="4541230" indent="0">
              <a:buNone/>
              <a:defRPr sz="5000"/>
            </a:lvl4pPr>
            <a:lvl5pPr marL="6054974" indent="0">
              <a:buNone/>
              <a:defRPr sz="5000"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32" name="Textplatzhalter 31"/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1260000"/>
            <a:ext cx="18424409" cy="1066495"/>
          </a:xfrm>
          <a:noFill/>
        </p:spPr>
        <p:txBody>
          <a:bodyPr>
            <a:noAutofit/>
          </a:bodyPr>
          <a:lstStyle>
            <a:lvl1pPr marL="0" indent="0" algn="l">
              <a:buFontTx/>
              <a:buNone/>
              <a:defRPr sz="4800" b="1" cap="all" baseline="0"/>
            </a:lvl1pPr>
            <a:lvl2pPr marL="1513743" indent="0" algn="l">
              <a:buFontTx/>
              <a:buNone/>
              <a:defRPr sz="4800" b="1"/>
            </a:lvl2pPr>
            <a:lvl3pPr marL="3027487" indent="0" algn="l">
              <a:buFontTx/>
              <a:buNone/>
              <a:defRPr sz="4800" b="1"/>
            </a:lvl3pPr>
            <a:lvl4pPr marL="4541230" indent="0" algn="l">
              <a:buFontTx/>
              <a:buNone/>
              <a:defRPr sz="4800" b="1"/>
            </a:lvl4pPr>
            <a:lvl5pPr marL="6054974" indent="0" algn="l">
              <a:buFontTx/>
              <a:buNone/>
              <a:defRPr sz="4800" b="1"/>
            </a:lvl5pPr>
          </a:lstStyle>
          <a:p>
            <a:pPr lvl="0"/>
            <a:r>
              <a:rPr lang="de-DE" dirty="0"/>
              <a:t>INDEX                       </a:t>
            </a:r>
          </a:p>
        </p:txBody>
      </p:sp>
      <p:sp>
        <p:nvSpPr>
          <p:cNvPr id="21" name="Datumsplatzhalter 3"/>
          <p:cNvSpPr>
            <a:spLocks noGrp="1"/>
          </p:cNvSpPr>
          <p:nvPr>
            <p:ph type="dt" sz="half" idx="2"/>
          </p:nvPr>
        </p:nvSpPr>
        <p:spPr>
          <a:xfrm>
            <a:off x="1260000" y="41832000"/>
            <a:ext cx="6804000" cy="658800"/>
          </a:xfrm>
          <a:prstGeom prst="rect">
            <a:avLst/>
          </a:prstGeom>
        </p:spPr>
        <p:txBody>
          <a:bodyPr vert="horz" lIns="90000" tIns="46800" rIns="90000" bIns="46800" rtlCol="0" anchor="t"/>
          <a:lstStyle>
            <a:lvl1pPr algn="l">
              <a:defRPr sz="3500">
                <a:solidFill>
                  <a:schemeClr val="tx1"/>
                </a:solidFill>
              </a:defRPr>
            </a:lvl1pPr>
          </a:lstStyle>
          <a:p>
            <a:r>
              <a:rPr lang="de-DE"/>
              <a:t>05.06.2018</a:t>
            </a:r>
            <a:endParaRPr lang="de-DE" dirty="0"/>
          </a:p>
        </p:txBody>
      </p:sp>
      <p:sp>
        <p:nvSpPr>
          <p:cNvPr id="22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259999" y="40248000"/>
            <a:ext cx="18424409" cy="15840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3500" b="1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22176000" y="41832000"/>
            <a:ext cx="6804000" cy="594000"/>
          </a:xfrm>
          <a:prstGeom prst="rect">
            <a:avLst/>
          </a:prstGeom>
        </p:spPr>
        <p:txBody>
          <a:bodyPr vert="horz" lIns="90000" tIns="46800" rIns="90000" bIns="46800" rtlCol="0" anchor="t"/>
          <a:lstStyle>
            <a:lvl1pPr algn="r">
              <a:defRPr sz="3500">
                <a:solidFill>
                  <a:schemeClr val="tx1"/>
                </a:solidFill>
              </a:defRPr>
            </a:lvl1pPr>
          </a:lstStyle>
          <a:p>
            <a:fld id="{ACF1B23E-7F1E-468D-B4F7-6FCE6432DA6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7919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0000" y="10800000"/>
            <a:ext cx="27720000" cy="2171255"/>
          </a:xfrm>
        </p:spPr>
        <p:txBody>
          <a:bodyPr>
            <a:noAutofit/>
          </a:bodyPr>
          <a:lstStyle>
            <a:lvl1pPr marL="0" indent="0">
              <a:buNone/>
              <a:defRPr sz="5000"/>
            </a:lvl1pPr>
            <a:lvl2pPr marL="1513743" indent="0">
              <a:buNone/>
              <a:defRPr sz="5000"/>
            </a:lvl2pPr>
            <a:lvl3pPr marL="3027487" indent="0">
              <a:buNone/>
              <a:defRPr sz="5000"/>
            </a:lvl3pPr>
            <a:lvl4pPr marL="4541230" indent="0">
              <a:buNone/>
              <a:defRPr sz="5000"/>
            </a:lvl4pPr>
            <a:lvl5pPr marL="6054974" indent="0">
              <a:buNone/>
              <a:defRPr sz="5000"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60000" y="13627247"/>
            <a:ext cx="16200000" cy="1062920"/>
          </a:xfrm>
          <a:noFill/>
        </p:spPr>
        <p:txBody>
          <a:bodyPr lIns="90000" tIns="46800" anchor="t">
            <a:spAutoFit/>
          </a:bodyPr>
          <a:lstStyle>
            <a:lvl1pPr marL="0" indent="0">
              <a:buNone/>
              <a:defRPr sz="7000" b="0" cap="none" baseline="0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de-DE" dirty="0"/>
              <a:t>Hier steht eine Überschrift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60000" y="23564502"/>
            <a:ext cx="16200000" cy="6552000"/>
          </a:xfrm>
          <a:noFill/>
        </p:spPr>
        <p:txBody>
          <a:bodyPr lIns="90000">
            <a:normAutofit/>
          </a:bodyPr>
          <a:lstStyle>
            <a:lvl1pPr>
              <a:defRPr sz="5000"/>
            </a:lvl1pPr>
            <a:lvl2pPr>
              <a:defRPr sz="5000"/>
            </a:lvl2pPr>
            <a:lvl3pPr>
              <a:defRPr sz="5000"/>
            </a:lvl3pPr>
            <a:lvl4pPr>
              <a:defRPr sz="5000"/>
            </a:lvl4pPr>
            <a:lvl5pPr>
              <a:defRPr sz="50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1260000" y="22208076"/>
            <a:ext cx="16200000" cy="1064010"/>
          </a:xfrm>
          <a:noFill/>
        </p:spPr>
        <p:txBody>
          <a:bodyPr lIns="90000" tIns="46800" bIns="46800" anchor="t">
            <a:spAutoFit/>
          </a:bodyPr>
          <a:lstStyle>
            <a:lvl1pPr marL="0" indent="0">
              <a:buNone/>
              <a:defRPr sz="7000" b="0" cap="none" baseline="0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de-DE" dirty="0"/>
              <a:t>Hier steht eine Überschrift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1260000" y="30788905"/>
            <a:ext cx="16200000" cy="1062920"/>
          </a:xfrm>
          <a:noFill/>
        </p:spPr>
        <p:txBody>
          <a:bodyPr lIns="90000" tIns="46800" anchor="t">
            <a:spAutoFit/>
          </a:bodyPr>
          <a:lstStyle>
            <a:lvl1pPr marL="0" indent="0">
              <a:buNone/>
              <a:defRPr sz="7000" b="0" cap="none" baseline="0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de-DE" dirty="0"/>
              <a:t>Hier steht eine Überschrift</a:t>
            </a:r>
          </a:p>
        </p:txBody>
      </p:sp>
      <p:sp>
        <p:nvSpPr>
          <p:cNvPr id="20" name="Content Placeholder 5"/>
          <p:cNvSpPr>
            <a:spLocks noGrp="1"/>
          </p:cNvSpPr>
          <p:nvPr>
            <p:ph sz="quarter" idx="20"/>
          </p:nvPr>
        </p:nvSpPr>
        <p:spPr>
          <a:xfrm>
            <a:off x="1260000" y="32145330"/>
            <a:ext cx="16200000" cy="6552000"/>
          </a:xfrm>
          <a:noFill/>
        </p:spPr>
        <p:txBody>
          <a:bodyPr lIns="90000">
            <a:noAutofit/>
          </a:bodyPr>
          <a:lstStyle>
            <a:lvl1pPr>
              <a:defRPr sz="5000"/>
            </a:lvl1pPr>
            <a:lvl2pPr>
              <a:defRPr sz="5000"/>
            </a:lvl2pPr>
            <a:lvl3pPr>
              <a:defRPr sz="5000"/>
            </a:lvl3pPr>
            <a:lvl4pPr>
              <a:defRPr sz="5000"/>
            </a:lvl4pPr>
            <a:lvl5pPr>
              <a:defRPr sz="50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24" name="Content Placeholder 5"/>
          <p:cNvSpPr>
            <a:spLocks noGrp="1"/>
          </p:cNvSpPr>
          <p:nvPr>
            <p:ph sz="quarter" idx="25"/>
          </p:nvPr>
        </p:nvSpPr>
        <p:spPr>
          <a:xfrm>
            <a:off x="1259999" y="15002290"/>
            <a:ext cx="16200000" cy="6552000"/>
          </a:xfrm>
          <a:noFill/>
        </p:spPr>
        <p:txBody>
          <a:bodyPr lIns="90000">
            <a:noAutofit/>
          </a:bodyPr>
          <a:lstStyle>
            <a:lvl1pPr>
              <a:defRPr sz="5000"/>
            </a:lvl1pPr>
            <a:lvl2pPr>
              <a:defRPr sz="5000"/>
            </a:lvl2pPr>
            <a:lvl3pPr>
              <a:defRPr sz="5000"/>
            </a:lvl3pPr>
            <a:lvl4pPr>
              <a:defRPr sz="5000"/>
            </a:lvl4pPr>
            <a:lvl5pPr>
              <a:defRPr sz="50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29" name="Bildplatzhalter 28"/>
          <p:cNvSpPr>
            <a:spLocks noGrp="1"/>
          </p:cNvSpPr>
          <p:nvPr>
            <p:ph type="pic" sz="quarter" idx="33"/>
          </p:nvPr>
        </p:nvSpPr>
        <p:spPr>
          <a:xfrm>
            <a:off x="17806746" y="13627626"/>
            <a:ext cx="11160000" cy="7920000"/>
          </a:xfrm>
        </p:spPr>
        <p:txBody>
          <a:bodyPr/>
          <a:lstStyle/>
          <a:p>
            <a:endParaRPr lang="de-DE"/>
          </a:p>
        </p:txBody>
      </p:sp>
      <p:sp>
        <p:nvSpPr>
          <p:cNvPr id="30" name="Bildplatzhalter 28"/>
          <p:cNvSpPr>
            <a:spLocks noGrp="1"/>
          </p:cNvSpPr>
          <p:nvPr>
            <p:ph type="pic" sz="quarter" idx="34"/>
          </p:nvPr>
        </p:nvSpPr>
        <p:spPr>
          <a:xfrm>
            <a:off x="17819997" y="22203618"/>
            <a:ext cx="11160000" cy="7920000"/>
          </a:xfrm>
        </p:spPr>
        <p:txBody>
          <a:bodyPr/>
          <a:lstStyle/>
          <a:p>
            <a:endParaRPr lang="de-DE"/>
          </a:p>
        </p:txBody>
      </p:sp>
      <p:sp>
        <p:nvSpPr>
          <p:cNvPr id="31" name="Bildplatzhalter 28"/>
          <p:cNvSpPr>
            <a:spLocks noGrp="1"/>
          </p:cNvSpPr>
          <p:nvPr>
            <p:ph type="pic" sz="quarter" idx="35"/>
          </p:nvPr>
        </p:nvSpPr>
        <p:spPr>
          <a:xfrm>
            <a:off x="17819997" y="30779610"/>
            <a:ext cx="11160000" cy="7920000"/>
          </a:xfrm>
        </p:spPr>
        <p:txBody>
          <a:bodyPr/>
          <a:lstStyle/>
          <a:p>
            <a:endParaRPr lang="de-DE"/>
          </a:p>
        </p:txBody>
      </p:sp>
      <p:sp>
        <p:nvSpPr>
          <p:cNvPr id="33" name="Titel 1"/>
          <p:cNvSpPr>
            <a:spLocks noGrp="1"/>
          </p:cNvSpPr>
          <p:nvPr>
            <p:ph type="title" hasCustomPrompt="1"/>
          </p:nvPr>
        </p:nvSpPr>
        <p:spPr>
          <a:xfrm>
            <a:off x="1260000" y="4140000"/>
            <a:ext cx="27720000" cy="2448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Titelheadline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60000" y="7740000"/>
            <a:ext cx="27720000" cy="1169551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7000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de-DE" dirty="0"/>
              <a:t>Hier könnte eine Subheadline stehen</a:t>
            </a:r>
          </a:p>
        </p:txBody>
      </p:sp>
      <p:sp>
        <p:nvSpPr>
          <p:cNvPr id="38" name="Textplatzhalter 31"/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1260000"/>
            <a:ext cx="18424409" cy="1066495"/>
          </a:xfrm>
          <a:noFill/>
        </p:spPr>
        <p:txBody>
          <a:bodyPr>
            <a:noAutofit/>
          </a:bodyPr>
          <a:lstStyle>
            <a:lvl1pPr marL="0" indent="0" algn="l">
              <a:buFontTx/>
              <a:buNone/>
              <a:defRPr sz="4800" b="1"/>
            </a:lvl1pPr>
            <a:lvl2pPr marL="1513743" indent="0" algn="l">
              <a:buFontTx/>
              <a:buNone/>
              <a:defRPr sz="4800" b="1"/>
            </a:lvl2pPr>
            <a:lvl3pPr marL="3027487" indent="0" algn="l">
              <a:buFontTx/>
              <a:buNone/>
              <a:defRPr sz="4800" b="1"/>
            </a:lvl3pPr>
            <a:lvl4pPr marL="4541230" indent="0" algn="l">
              <a:buFontTx/>
              <a:buNone/>
              <a:defRPr sz="4800" b="1"/>
            </a:lvl4pPr>
            <a:lvl5pPr marL="6054974" indent="0" algn="l">
              <a:buFontTx/>
              <a:buNone/>
              <a:defRPr sz="4800" b="1"/>
            </a:lvl5pPr>
          </a:lstStyle>
          <a:p>
            <a:pPr lvl="0"/>
            <a:r>
              <a:rPr lang="de-DE" dirty="0"/>
              <a:t>INDEX                       </a:t>
            </a:r>
          </a:p>
        </p:txBody>
      </p:sp>
      <p:sp>
        <p:nvSpPr>
          <p:cNvPr id="22" name="Datumsplatzhalter 3"/>
          <p:cNvSpPr>
            <a:spLocks noGrp="1"/>
          </p:cNvSpPr>
          <p:nvPr>
            <p:ph type="dt" sz="half" idx="36"/>
          </p:nvPr>
        </p:nvSpPr>
        <p:spPr>
          <a:xfrm>
            <a:off x="1260000" y="41832000"/>
            <a:ext cx="6804000" cy="658800"/>
          </a:xfrm>
          <a:prstGeom prst="rect">
            <a:avLst/>
          </a:prstGeom>
        </p:spPr>
        <p:txBody>
          <a:bodyPr vert="horz" lIns="90000" tIns="46800" rIns="90000" bIns="46800" rtlCol="0" anchor="t"/>
          <a:lstStyle>
            <a:lvl1pPr algn="l">
              <a:defRPr sz="3500">
                <a:solidFill>
                  <a:schemeClr val="tx1"/>
                </a:solidFill>
              </a:defRPr>
            </a:lvl1pPr>
          </a:lstStyle>
          <a:p>
            <a:r>
              <a:rPr lang="de-DE"/>
              <a:t>05.06.2018</a:t>
            </a:r>
            <a:endParaRPr lang="de-DE" dirty="0"/>
          </a:p>
        </p:txBody>
      </p:sp>
      <p:sp>
        <p:nvSpPr>
          <p:cNvPr id="23" name="Fußzeilenplatzhalter 4"/>
          <p:cNvSpPr>
            <a:spLocks noGrp="1"/>
          </p:cNvSpPr>
          <p:nvPr>
            <p:ph type="ftr" sz="quarter" idx="37"/>
          </p:nvPr>
        </p:nvSpPr>
        <p:spPr>
          <a:xfrm>
            <a:off x="1259999" y="40248000"/>
            <a:ext cx="18424409" cy="15840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3500" b="1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5" name="Foliennummernplatzhalter 5"/>
          <p:cNvSpPr>
            <a:spLocks noGrp="1"/>
          </p:cNvSpPr>
          <p:nvPr>
            <p:ph type="sldNum" sz="quarter" idx="38"/>
          </p:nvPr>
        </p:nvSpPr>
        <p:spPr>
          <a:xfrm>
            <a:off x="22176000" y="41832000"/>
            <a:ext cx="6804000" cy="594000"/>
          </a:xfrm>
          <a:prstGeom prst="rect">
            <a:avLst/>
          </a:prstGeom>
        </p:spPr>
        <p:txBody>
          <a:bodyPr vert="horz" lIns="90000" tIns="46800" rIns="90000" bIns="46800" rtlCol="0" anchor="t"/>
          <a:lstStyle>
            <a:lvl1pPr algn="r">
              <a:defRPr sz="3500">
                <a:solidFill>
                  <a:schemeClr val="tx1"/>
                </a:solidFill>
              </a:defRPr>
            </a:lvl1pPr>
          </a:lstStyle>
          <a:p>
            <a:fld id="{ACF1B23E-7F1E-468D-B4F7-6FCE6432DA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1" name="Textplatzhalt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19684408" y="40248001"/>
            <a:ext cx="9295589" cy="1584000"/>
          </a:xfrm>
        </p:spPr>
        <p:txBody>
          <a:bodyPr bIns="46800" anchor="t" anchorCtr="0">
            <a:noAutofit/>
          </a:bodyPr>
          <a:lstStyle>
            <a:lvl1pPr marL="0" indent="0" algn="r">
              <a:lnSpc>
                <a:spcPct val="100000"/>
              </a:lnSpc>
              <a:buFontTx/>
              <a:buNone/>
              <a:defRPr sz="3500"/>
            </a:lvl1pPr>
            <a:lvl2pPr marL="1513743" indent="0">
              <a:buFontTx/>
              <a:buNone/>
              <a:defRPr/>
            </a:lvl2pPr>
            <a:lvl3pPr marL="3027487" indent="0">
              <a:buFontTx/>
              <a:buNone/>
              <a:defRPr/>
            </a:lvl3pPr>
            <a:lvl4pPr marL="4541230" indent="0">
              <a:buFontTx/>
              <a:buNone/>
              <a:defRPr/>
            </a:lvl4pPr>
            <a:lvl5pPr marL="6054974" indent="0" algn="r">
              <a:buFontTx/>
              <a:buNone/>
              <a:defRPr sz="3600"/>
            </a:lvl5pPr>
          </a:lstStyle>
          <a:p>
            <a:r>
              <a:rPr lang="de-DE" dirty="0"/>
              <a:t>Quellenangaben: hier</a:t>
            </a:r>
          </a:p>
        </p:txBody>
      </p:sp>
    </p:spTree>
    <p:extLst>
      <p:ext uri="{BB962C8B-B14F-4D97-AF65-F5344CB8AC3E}">
        <p14:creationId xmlns:p14="http://schemas.microsoft.com/office/powerpoint/2010/main" val="1920487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60000" y="13823497"/>
            <a:ext cx="13680000" cy="1062920"/>
          </a:xfrm>
          <a:noFill/>
        </p:spPr>
        <p:txBody>
          <a:bodyPr lIns="90000" tIns="46800" anchor="t">
            <a:spAutoFit/>
          </a:bodyPr>
          <a:lstStyle>
            <a:lvl1pPr marL="0" indent="0">
              <a:buNone/>
              <a:defRPr sz="7000" b="0" cap="none" baseline="0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de-DE" dirty="0"/>
              <a:t>Hier steht eine Überschrift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00000" y="23760752"/>
            <a:ext cx="13680000" cy="6552000"/>
          </a:xfrm>
          <a:noFill/>
        </p:spPr>
        <p:txBody>
          <a:bodyPr lIns="90000">
            <a:normAutofit/>
          </a:bodyPr>
          <a:lstStyle>
            <a:lvl1pPr>
              <a:defRPr sz="5000"/>
            </a:lvl1pPr>
            <a:lvl2pPr>
              <a:defRPr sz="5000"/>
            </a:lvl2pPr>
            <a:lvl3pPr>
              <a:defRPr sz="5000"/>
            </a:lvl3pPr>
            <a:lvl4pPr>
              <a:defRPr sz="5000"/>
            </a:lvl4pPr>
            <a:lvl5pPr>
              <a:defRPr sz="50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15300000" y="22404326"/>
            <a:ext cx="13680000" cy="1064010"/>
          </a:xfrm>
          <a:noFill/>
        </p:spPr>
        <p:txBody>
          <a:bodyPr lIns="90000" tIns="46800" bIns="46800" anchor="t">
            <a:spAutoFit/>
          </a:bodyPr>
          <a:lstStyle>
            <a:lvl1pPr marL="0" indent="0">
              <a:buNone/>
              <a:defRPr sz="7000" b="0" cap="none" baseline="0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de-DE" dirty="0"/>
              <a:t>Hier steht eine Überschrift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1260000" y="30960000"/>
            <a:ext cx="13680000" cy="1062920"/>
          </a:xfrm>
          <a:noFill/>
        </p:spPr>
        <p:txBody>
          <a:bodyPr lIns="90000" tIns="46800" anchor="t">
            <a:spAutoFit/>
          </a:bodyPr>
          <a:lstStyle>
            <a:lvl1pPr marL="0" indent="0">
              <a:buNone/>
              <a:defRPr sz="7000" b="0" cap="none" baseline="0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de-DE" dirty="0"/>
              <a:t>Hier steht eine Überschrift</a:t>
            </a:r>
          </a:p>
        </p:txBody>
      </p:sp>
      <p:sp>
        <p:nvSpPr>
          <p:cNvPr id="24" name="Content Placeholder 5"/>
          <p:cNvSpPr>
            <a:spLocks noGrp="1"/>
          </p:cNvSpPr>
          <p:nvPr>
            <p:ph sz="quarter" idx="25"/>
          </p:nvPr>
        </p:nvSpPr>
        <p:spPr>
          <a:xfrm>
            <a:off x="1260000" y="15198540"/>
            <a:ext cx="13680000" cy="6552000"/>
          </a:xfrm>
          <a:noFill/>
        </p:spPr>
        <p:txBody>
          <a:bodyPr lIns="90000">
            <a:noAutofit/>
          </a:bodyPr>
          <a:lstStyle>
            <a:lvl1pPr>
              <a:defRPr sz="5000"/>
            </a:lvl1pPr>
            <a:lvl2pPr>
              <a:defRPr sz="5000"/>
            </a:lvl2pPr>
            <a:lvl3pPr>
              <a:defRPr sz="5000"/>
            </a:lvl3pPr>
            <a:lvl4pPr>
              <a:defRPr sz="5000"/>
            </a:lvl4pPr>
            <a:lvl5pPr>
              <a:defRPr sz="50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9" name="Diagrammplatzhalter 8"/>
          <p:cNvSpPr>
            <a:spLocks noGrp="1"/>
          </p:cNvSpPr>
          <p:nvPr>
            <p:ph type="chart" sz="quarter" idx="34"/>
          </p:nvPr>
        </p:nvSpPr>
        <p:spPr>
          <a:xfrm>
            <a:off x="1260475" y="22404314"/>
            <a:ext cx="13679488" cy="7908925"/>
          </a:xfrm>
        </p:spPr>
        <p:txBody>
          <a:bodyPr/>
          <a:lstStyle/>
          <a:p>
            <a:endParaRPr lang="de-DE"/>
          </a:p>
        </p:txBody>
      </p:sp>
      <p:sp>
        <p:nvSpPr>
          <p:cNvPr id="30" name="Text Placeholder 4"/>
          <p:cNvSpPr>
            <a:spLocks noGrp="1"/>
          </p:cNvSpPr>
          <p:nvPr>
            <p:ph type="body" sz="quarter" idx="36" hasCustomPrompt="1"/>
          </p:nvPr>
        </p:nvSpPr>
        <p:spPr>
          <a:xfrm>
            <a:off x="15300000" y="30960000"/>
            <a:ext cx="13680000" cy="1064010"/>
          </a:xfrm>
          <a:noFill/>
        </p:spPr>
        <p:txBody>
          <a:bodyPr lIns="90000" tIns="46800" bIns="46800" anchor="t">
            <a:spAutoFit/>
          </a:bodyPr>
          <a:lstStyle>
            <a:lvl1pPr marL="0" indent="0">
              <a:buNone/>
              <a:defRPr sz="7000" b="0" cap="none" baseline="0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de-DE" dirty="0"/>
              <a:t>Hier steht eine Überschrift</a:t>
            </a:r>
          </a:p>
        </p:txBody>
      </p:sp>
      <p:sp>
        <p:nvSpPr>
          <p:cNvPr id="38" name="Titel 1"/>
          <p:cNvSpPr>
            <a:spLocks noGrp="1"/>
          </p:cNvSpPr>
          <p:nvPr>
            <p:ph type="title" hasCustomPrompt="1"/>
          </p:nvPr>
        </p:nvSpPr>
        <p:spPr>
          <a:xfrm>
            <a:off x="1260000" y="4140000"/>
            <a:ext cx="27720000" cy="2448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Titelheadline</a:t>
            </a:r>
          </a:p>
        </p:txBody>
      </p:sp>
      <p:sp>
        <p:nvSpPr>
          <p:cNvPr id="40" name="Content Placeholder 3"/>
          <p:cNvSpPr>
            <a:spLocks noGrp="1"/>
          </p:cNvSpPr>
          <p:nvPr>
            <p:ph sz="half" idx="2"/>
          </p:nvPr>
        </p:nvSpPr>
        <p:spPr>
          <a:xfrm>
            <a:off x="1260000" y="7740000"/>
            <a:ext cx="27720000" cy="5767197"/>
          </a:xfrm>
        </p:spPr>
        <p:txBody>
          <a:bodyPr>
            <a:noAutofit/>
          </a:bodyPr>
          <a:lstStyle>
            <a:lvl1pPr marL="0" indent="0">
              <a:buNone/>
              <a:defRPr sz="5000"/>
            </a:lvl1pPr>
            <a:lvl2pPr marL="1513743" indent="0">
              <a:buNone/>
              <a:defRPr sz="5000"/>
            </a:lvl2pPr>
            <a:lvl3pPr marL="3027487" indent="0">
              <a:buNone/>
              <a:defRPr sz="5000"/>
            </a:lvl3pPr>
            <a:lvl4pPr marL="4541230" indent="0">
              <a:buNone/>
              <a:defRPr sz="5000"/>
            </a:lvl4pPr>
            <a:lvl5pPr marL="6054974" indent="0">
              <a:buNone/>
              <a:defRPr sz="5000"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1" name="Content Placeholder 5"/>
          <p:cNvSpPr>
            <a:spLocks noGrp="1"/>
          </p:cNvSpPr>
          <p:nvPr>
            <p:ph sz="quarter" idx="20"/>
          </p:nvPr>
        </p:nvSpPr>
        <p:spPr>
          <a:xfrm>
            <a:off x="1260000" y="32408469"/>
            <a:ext cx="13680000" cy="6552000"/>
          </a:xfrm>
          <a:noFill/>
        </p:spPr>
        <p:txBody>
          <a:bodyPr lIns="90000">
            <a:noAutofit/>
          </a:bodyPr>
          <a:lstStyle>
            <a:lvl1pPr>
              <a:defRPr sz="5000"/>
            </a:lvl1pPr>
            <a:lvl2pPr>
              <a:defRPr sz="5000"/>
            </a:lvl2pPr>
            <a:lvl3pPr>
              <a:defRPr sz="5000"/>
            </a:lvl3pPr>
            <a:lvl4pPr>
              <a:defRPr sz="5000"/>
            </a:lvl4pPr>
            <a:lvl5pPr>
              <a:defRPr sz="50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2" name="Content Placeholder 5"/>
          <p:cNvSpPr>
            <a:spLocks noGrp="1"/>
          </p:cNvSpPr>
          <p:nvPr>
            <p:ph sz="quarter" idx="35"/>
          </p:nvPr>
        </p:nvSpPr>
        <p:spPr>
          <a:xfrm>
            <a:off x="15300000" y="32408553"/>
            <a:ext cx="13680000" cy="6552000"/>
          </a:xfrm>
          <a:noFill/>
        </p:spPr>
        <p:txBody>
          <a:bodyPr lIns="90000">
            <a:normAutofit/>
          </a:bodyPr>
          <a:lstStyle>
            <a:lvl1pPr>
              <a:defRPr sz="5000"/>
            </a:lvl1pPr>
            <a:lvl2pPr>
              <a:defRPr sz="5000"/>
            </a:lvl2pPr>
            <a:lvl3pPr>
              <a:defRPr sz="5000"/>
            </a:lvl3pPr>
            <a:lvl4pPr>
              <a:defRPr sz="5000"/>
            </a:lvl4pPr>
            <a:lvl5pPr>
              <a:defRPr sz="50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3" name="Textplatzhalter 31"/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1260000"/>
            <a:ext cx="18424409" cy="1066495"/>
          </a:xfrm>
          <a:noFill/>
        </p:spPr>
        <p:txBody>
          <a:bodyPr>
            <a:noAutofit/>
          </a:bodyPr>
          <a:lstStyle>
            <a:lvl1pPr marL="0" indent="0" algn="l">
              <a:buFontTx/>
              <a:buNone/>
              <a:defRPr sz="4800" b="1"/>
            </a:lvl1pPr>
            <a:lvl2pPr marL="1513743" indent="0" algn="l">
              <a:buFontTx/>
              <a:buNone/>
              <a:defRPr sz="4800" b="1"/>
            </a:lvl2pPr>
            <a:lvl3pPr marL="3027487" indent="0" algn="l">
              <a:buFontTx/>
              <a:buNone/>
              <a:defRPr sz="4800" b="1"/>
            </a:lvl3pPr>
            <a:lvl4pPr marL="4541230" indent="0" algn="l">
              <a:buFontTx/>
              <a:buNone/>
              <a:defRPr sz="4800" b="1"/>
            </a:lvl4pPr>
            <a:lvl5pPr marL="6054974" indent="0" algn="l">
              <a:buFontTx/>
              <a:buNone/>
              <a:defRPr sz="4800" b="1"/>
            </a:lvl5pPr>
          </a:lstStyle>
          <a:p>
            <a:pPr lvl="0"/>
            <a:r>
              <a:rPr lang="de-DE" dirty="0"/>
              <a:t>INDEX                       </a:t>
            </a:r>
          </a:p>
        </p:txBody>
      </p:sp>
      <p:sp>
        <p:nvSpPr>
          <p:cNvPr id="21" name="Datumsplatzhalter 3"/>
          <p:cNvSpPr>
            <a:spLocks noGrp="1"/>
          </p:cNvSpPr>
          <p:nvPr>
            <p:ph type="dt" sz="half" idx="37"/>
          </p:nvPr>
        </p:nvSpPr>
        <p:spPr>
          <a:xfrm>
            <a:off x="1260000" y="41832000"/>
            <a:ext cx="6804000" cy="658800"/>
          </a:xfrm>
          <a:prstGeom prst="rect">
            <a:avLst/>
          </a:prstGeom>
        </p:spPr>
        <p:txBody>
          <a:bodyPr vert="horz" lIns="90000" tIns="46800" rIns="90000" bIns="46800" rtlCol="0" anchor="t"/>
          <a:lstStyle>
            <a:lvl1pPr algn="l">
              <a:defRPr sz="3500">
                <a:solidFill>
                  <a:schemeClr val="tx1"/>
                </a:solidFill>
              </a:defRPr>
            </a:lvl1pPr>
          </a:lstStyle>
          <a:p>
            <a:r>
              <a:rPr lang="de-DE"/>
              <a:t>05.06.2018</a:t>
            </a:r>
            <a:endParaRPr lang="de-DE" dirty="0"/>
          </a:p>
        </p:txBody>
      </p:sp>
      <p:sp>
        <p:nvSpPr>
          <p:cNvPr id="22" name="Fußzeilenplatzhalter 4"/>
          <p:cNvSpPr>
            <a:spLocks noGrp="1"/>
          </p:cNvSpPr>
          <p:nvPr>
            <p:ph type="ftr" sz="quarter" idx="38"/>
          </p:nvPr>
        </p:nvSpPr>
        <p:spPr>
          <a:xfrm>
            <a:off x="1259999" y="40248000"/>
            <a:ext cx="18424409" cy="15840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3500" b="1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3" name="Foliennummernplatzhalter 5"/>
          <p:cNvSpPr>
            <a:spLocks noGrp="1"/>
          </p:cNvSpPr>
          <p:nvPr>
            <p:ph type="sldNum" sz="quarter" idx="39"/>
          </p:nvPr>
        </p:nvSpPr>
        <p:spPr>
          <a:xfrm>
            <a:off x="22176000" y="41832000"/>
            <a:ext cx="6804000" cy="594000"/>
          </a:xfrm>
          <a:prstGeom prst="rect">
            <a:avLst/>
          </a:prstGeom>
        </p:spPr>
        <p:txBody>
          <a:bodyPr vert="horz" lIns="90000" tIns="46800" rIns="90000" bIns="46800" rtlCol="0" anchor="t"/>
          <a:lstStyle>
            <a:lvl1pPr algn="r">
              <a:defRPr sz="3500">
                <a:solidFill>
                  <a:schemeClr val="tx1"/>
                </a:solidFill>
              </a:defRPr>
            </a:lvl1pPr>
          </a:lstStyle>
          <a:p>
            <a:fld id="{ACF1B23E-7F1E-468D-B4F7-6FCE6432DA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0" name="Textplatzhalt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19684408" y="40248001"/>
            <a:ext cx="9295589" cy="1584000"/>
          </a:xfrm>
        </p:spPr>
        <p:txBody>
          <a:bodyPr bIns="46800" anchor="t" anchorCtr="0">
            <a:noAutofit/>
          </a:bodyPr>
          <a:lstStyle>
            <a:lvl1pPr marL="0" indent="0" algn="r">
              <a:lnSpc>
                <a:spcPct val="100000"/>
              </a:lnSpc>
              <a:buFontTx/>
              <a:buNone/>
              <a:defRPr sz="3500"/>
            </a:lvl1pPr>
            <a:lvl2pPr marL="1513743" indent="0">
              <a:buFontTx/>
              <a:buNone/>
              <a:defRPr/>
            </a:lvl2pPr>
            <a:lvl3pPr marL="3027487" indent="0">
              <a:buFontTx/>
              <a:buNone/>
              <a:defRPr/>
            </a:lvl3pPr>
            <a:lvl4pPr marL="4541230" indent="0">
              <a:buFontTx/>
              <a:buNone/>
              <a:defRPr/>
            </a:lvl4pPr>
            <a:lvl5pPr marL="6054974" indent="0" algn="r">
              <a:buFontTx/>
              <a:buNone/>
              <a:defRPr sz="3600"/>
            </a:lvl5pPr>
          </a:lstStyle>
          <a:p>
            <a:r>
              <a:rPr lang="de-DE" dirty="0"/>
              <a:t>Quellenangaben: hier</a:t>
            </a:r>
          </a:p>
        </p:txBody>
      </p:sp>
      <p:sp>
        <p:nvSpPr>
          <p:cNvPr id="25" name="Inhaltsplatzhalter 2"/>
          <p:cNvSpPr>
            <a:spLocks noGrp="1"/>
          </p:cNvSpPr>
          <p:nvPr>
            <p:ph sz="quarter" idx="40"/>
          </p:nvPr>
        </p:nvSpPr>
        <p:spPr>
          <a:xfrm>
            <a:off x="15300325" y="13823950"/>
            <a:ext cx="13679488" cy="79263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04649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0000" y="10799999"/>
            <a:ext cx="27720000" cy="18631422"/>
          </a:xfrm>
        </p:spPr>
        <p:txBody>
          <a:bodyPr>
            <a:noAutofit/>
          </a:bodyPr>
          <a:lstStyle>
            <a:lvl1pPr marL="0" indent="0">
              <a:buNone/>
              <a:defRPr sz="5000"/>
            </a:lvl1pPr>
            <a:lvl2pPr marL="1513743" indent="0">
              <a:buNone/>
              <a:defRPr sz="5000"/>
            </a:lvl2pPr>
            <a:lvl3pPr marL="3027487" indent="0">
              <a:buNone/>
              <a:defRPr sz="5000"/>
            </a:lvl3pPr>
            <a:lvl4pPr marL="4541230" indent="0">
              <a:buNone/>
              <a:defRPr sz="5000"/>
            </a:lvl4pPr>
            <a:lvl5pPr marL="6054974" indent="0">
              <a:buNone/>
              <a:defRPr sz="5000"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20" name="Content Placeholder 5"/>
          <p:cNvSpPr>
            <a:spLocks noGrp="1"/>
          </p:cNvSpPr>
          <p:nvPr>
            <p:ph sz="quarter" idx="20"/>
          </p:nvPr>
        </p:nvSpPr>
        <p:spPr>
          <a:xfrm>
            <a:off x="1260000" y="30038693"/>
            <a:ext cx="8764369" cy="5852159"/>
          </a:xfrm>
          <a:noFill/>
        </p:spPr>
        <p:txBody>
          <a:bodyPr lIns="90000">
            <a:noAutofit/>
          </a:bodyPr>
          <a:lstStyle>
            <a:lvl1pPr>
              <a:defRPr sz="5000"/>
            </a:lvl1pPr>
            <a:lvl2pPr>
              <a:defRPr sz="5000"/>
            </a:lvl2pPr>
            <a:lvl3pPr>
              <a:defRPr sz="5000"/>
            </a:lvl3pPr>
            <a:lvl4pPr>
              <a:defRPr sz="5000"/>
            </a:lvl4pPr>
            <a:lvl5pPr>
              <a:defRPr sz="50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26" name="Titel 1"/>
          <p:cNvSpPr>
            <a:spLocks noGrp="1"/>
          </p:cNvSpPr>
          <p:nvPr>
            <p:ph type="title" hasCustomPrompt="1"/>
          </p:nvPr>
        </p:nvSpPr>
        <p:spPr>
          <a:xfrm>
            <a:off x="1260000" y="4140000"/>
            <a:ext cx="27720000" cy="2448000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Titelheadline</a:t>
            </a:r>
          </a:p>
        </p:txBody>
      </p:sp>
      <p:sp>
        <p:nvSpPr>
          <p:cNvPr id="27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60000" y="7740000"/>
            <a:ext cx="27720000" cy="1169551"/>
          </a:xfrm>
        </p:spPr>
        <p:txBody>
          <a:bodyPr anchor="t">
            <a:spAutoFit/>
          </a:bodyPr>
          <a:lstStyle>
            <a:lvl1pPr marL="0" indent="0">
              <a:lnSpc>
                <a:spcPct val="100000"/>
              </a:lnSpc>
              <a:buNone/>
              <a:defRPr sz="7000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de-DE" dirty="0"/>
              <a:t>Hier könnte eine Subheadline stehen</a:t>
            </a:r>
          </a:p>
        </p:txBody>
      </p:sp>
      <p:sp>
        <p:nvSpPr>
          <p:cNvPr id="28" name="Textplatzhalter 31"/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1260000"/>
            <a:ext cx="18424409" cy="1066495"/>
          </a:xfrm>
          <a:noFill/>
        </p:spPr>
        <p:txBody>
          <a:bodyPr>
            <a:noAutofit/>
          </a:bodyPr>
          <a:lstStyle>
            <a:lvl1pPr marL="0" indent="0" algn="l">
              <a:buFontTx/>
              <a:buNone/>
              <a:defRPr sz="4800" b="1" cap="all" baseline="0"/>
            </a:lvl1pPr>
            <a:lvl2pPr marL="1513743" indent="0" algn="l">
              <a:buFontTx/>
              <a:buNone/>
              <a:defRPr sz="4800" b="1"/>
            </a:lvl2pPr>
            <a:lvl3pPr marL="3027487" indent="0" algn="l">
              <a:buFontTx/>
              <a:buNone/>
              <a:defRPr sz="4800" b="1"/>
            </a:lvl3pPr>
            <a:lvl4pPr marL="4541230" indent="0" algn="l">
              <a:buFontTx/>
              <a:buNone/>
              <a:defRPr sz="4800" b="1"/>
            </a:lvl4pPr>
            <a:lvl5pPr marL="6054974" indent="0" algn="l">
              <a:buFontTx/>
              <a:buNone/>
              <a:defRPr sz="4800" b="1"/>
            </a:lvl5pPr>
          </a:lstStyle>
          <a:p>
            <a:pPr lvl="0"/>
            <a:r>
              <a:rPr lang="de-DE" dirty="0"/>
              <a:t>INDEX                       </a:t>
            </a:r>
          </a:p>
        </p:txBody>
      </p:sp>
      <p:sp>
        <p:nvSpPr>
          <p:cNvPr id="14" name="Datumsplatzhalter 3"/>
          <p:cNvSpPr>
            <a:spLocks noGrp="1"/>
          </p:cNvSpPr>
          <p:nvPr>
            <p:ph type="dt" sz="half" idx="36"/>
          </p:nvPr>
        </p:nvSpPr>
        <p:spPr>
          <a:xfrm>
            <a:off x="1260000" y="41832000"/>
            <a:ext cx="6804000" cy="658800"/>
          </a:xfrm>
          <a:prstGeom prst="rect">
            <a:avLst/>
          </a:prstGeom>
        </p:spPr>
        <p:txBody>
          <a:bodyPr vert="horz" lIns="90000" tIns="46800" rIns="90000" bIns="46800" rtlCol="0" anchor="t"/>
          <a:lstStyle>
            <a:lvl1pPr algn="l">
              <a:defRPr sz="3500">
                <a:solidFill>
                  <a:schemeClr val="tx1"/>
                </a:solidFill>
              </a:defRPr>
            </a:lvl1pPr>
          </a:lstStyle>
          <a:p>
            <a:r>
              <a:rPr lang="de-DE"/>
              <a:t>05.06.2018</a:t>
            </a:r>
            <a:endParaRPr lang="de-DE" dirty="0"/>
          </a:p>
        </p:txBody>
      </p:sp>
      <p:sp>
        <p:nvSpPr>
          <p:cNvPr id="1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259999" y="40248000"/>
            <a:ext cx="18424409" cy="15840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3500" b="1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22176000" y="41832000"/>
            <a:ext cx="6804000" cy="594000"/>
          </a:xfrm>
          <a:prstGeom prst="rect">
            <a:avLst/>
          </a:prstGeom>
        </p:spPr>
        <p:txBody>
          <a:bodyPr vert="horz" lIns="90000" tIns="46800" rIns="90000" bIns="46800" rtlCol="0" anchor="t"/>
          <a:lstStyle>
            <a:lvl1pPr algn="r">
              <a:defRPr sz="3500">
                <a:solidFill>
                  <a:schemeClr val="tx1"/>
                </a:solidFill>
              </a:defRPr>
            </a:lvl1pPr>
          </a:lstStyle>
          <a:p>
            <a:fld id="{ACF1B23E-7F1E-468D-B4F7-6FCE6432DA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2" name="Content Placeholder 5"/>
          <p:cNvSpPr>
            <a:spLocks noGrp="1"/>
          </p:cNvSpPr>
          <p:nvPr>
            <p:ph sz="quarter" idx="37"/>
          </p:nvPr>
        </p:nvSpPr>
        <p:spPr>
          <a:xfrm>
            <a:off x="10754628" y="30038693"/>
            <a:ext cx="8764369" cy="5852159"/>
          </a:xfrm>
          <a:noFill/>
        </p:spPr>
        <p:txBody>
          <a:bodyPr lIns="90000">
            <a:noAutofit/>
          </a:bodyPr>
          <a:lstStyle>
            <a:lvl1pPr>
              <a:defRPr sz="5000"/>
            </a:lvl1pPr>
            <a:lvl2pPr>
              <a:defRPr sz="5000"/>
            </a:lvl2pPr>
            <a:lvl3pPr>
              <a:defRPr sz="5000"/>
            </a:lvl3pPr>
            <a:lvl4pPr>
              <a:defRPr sz="5000"/>
            </a:lvl4pPr>
            <a:lvl5pPr>
              <a:defRPr sz="50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33" name="Content Placeholder 5"/>
          <p:cNvSpPr>
            <a:spLocks noGrp="1"/>
          </p:cNvSpPr>
          <p:nvPr>
            <p:ph sz="quarter" idx="38"/>
          </p:nvPr>
        </p:nvSpPr>
        <p:spPr>
          <a:xfrm>
            <a:off x="20215628" y="30038693"/>
            <a:ext cx="8764369" cy="5852159"/>
          </a:xfrm>
          <a:noFill/>
        </p:spPr>
        <p:txBody>
          <a:bodyPr lIns="90000">
            <a:noAutofit/>
          </a:bodyPr>
          <a:lstStyle>
            <a:lvl1pPr>
              <a:defRPr sz="5000"/>
            </a:lvl1pPr>
            <a:lvl2pPr>
              <a:defRPr sz="5000"/>
            </a:lvl2pPr>
            <a:lvl3pPr>
              <a:defRPr sz="5000"/>
            </a:lvl3pPr>
            <a:lvl4pPr>
              <a:defRPr sz="5000"/>
            </a:lvl4pPr>
            <a:lvl5pPr>
              <a:defRPr sz="50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40"/>
          </p:nvPr>
        </p:nvSpPr>
        <p:spPr>
          <a:xfrm>
            <a:off x="1260475" y="36238929"/>
            <a:ext cx="8763894" cy="784830"/>
          </a:xfrm>
        </p:spPr>
        <p:txBody>
          <a:bodyPr>
            <a:spAutoFit/>
          </a:bodyPr>
          <a:lstStyle>
            <a:lvl1pPr marL="0" indent="0">
              <a:buNone/>
              <a:defRPr sz="5000"/>
            </a:lvl1pPr>
            <a:lvl2pPr marL="1513743" indent="0">
              <a:buNone/>
              <a:defRPr/>
            </a:lvl2pPr>
            <a:lvl3pPr marL="3027487" indent="0">
              <a:buNone/>
              <a:defRPr/>
            </a:lvl3pPr>
            <a:lvl4pPr marL="4541230" indent="0">
              <a:buNone/>
              <a:defRPr/>
            </a:lvl4pPr>
            <a:lvl5pPr marL="6054974" indent="0">
              <a:buNone/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21" name="Textplatzhalter 6"/>
          <p:cNvSpPr>
            <a:spLocks noGrp="1"/>
          </p:cNvSpPr>
          <p:nvPr>
            <p:ph type="body" sz="quarter" idx="41"/>
          </p:nvPr>
        </p:nvSpPr>
        <p:spPr>
          <a:xfrm>
            <a:off x="10750863" y="36234671"/>
            <a:ext cx="8763894" cy="784830"/>
          </a:xfrm>
        </p:spPr>
        <p:txBody>
          <a:bodyPr>
            <a:spAutoFit/>
          </a:bodyPr>
          <a:lstStyle>
            <a:lvl1pPr marL="0" indent="0">
              <a:buNone/>
              <a:defRPr sz="5000"/>
            </a:lvl1pPr>
            <a:lvl2pPr marL="1513743" indent="0">
              <a:buNone/>
              <a:defRPr/>
            </a:lvl2pPr>
            <a:lvl3pPr marL="3027487" indent="0">
              <a:buNone/>
              <a:defRPr/>
            </a:lvl3pPr>
            <a:lvl4pPr marL="4541230" indent="0">
              <a:buNone/>
              <a:defRPr/>
            </a:lvl4pPr>
            <a:lvl5pPr marL="6054974" indent="0">
              <a:buNone/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22" name="Textplatzhalter 6"/>
          <p:cNvSpPr>
            <a:spLocks noGrp="1"/>
          </p:cNvSpPr>
          <p:nvPr>
            <p:ph type="body" sz="quarter" idx="42"/>
          </p:nvPr>
        </p:nvSpPr>
        <p:spPr>
          <a:xfrm>
            <a:off x="20216103" y="36234671"/>
            <a:ext cx="8763894" cy="784830"/>
          </a:xfrm>
        </p:spPr>
        <p:txBody>
          <a:bodyPr>
            <a:spAutoFit/>
          </a:bodyPr>
          <a:lstStyle>
            <a:lvl1pPr marL="0" indent="0">
              <a:buNone/>
              <a:defRPr sz="5000"/>
            </a:lvl1pPr>
            <a:lvl2pPr marL="1513743" indent="0">
              <a:buNone/>
              <a:defRPr/>
            </a:lvl2pPr>
            <a:lvl3pPr marL="3027487" indent="0">
              <a:buNone/>
              <a:defRPr/>
            </a:lvl3pPr>
            <a:lvl4pPr marL="4541230" indent="0">
              <a:buNone/>
              <a:defRPr/>
            </a:lvl4pPr>
            <a:lvl5pPr marL="6054974" indent="0">
              <a:buNone/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19684408" y="40248001"/>
            <a:ext cx="9295589" cy="1584000"/>
          </a:xfrm>
        </p:spPr>
        <p:txBody>
          <a:bodyPr bIns="46800" anchor="t" anchorCtr="0">
            <a:noAutofit/>
          </a:bodyPr>
          <a:lstStyle>
            <a:lvl1pPr marL="0" indent="0" algn="r">
              <a:lnSpc>
                <a:spcPct val="100000"/>
              </a:lnSpc>
              <a:buFontTx/>
              <a:buNone/>
              <a:defRPr sz="3500"/>
            </a:lvl1pPr>
            <a:lvl2pPr marL="1513743" indent="0">
              <a:buFontTx/>
              <a:buNone/>
              <a:defRPr/>
            </a:lvl2pPr>
            <a:lvl3pPr marL="3027487" indent="0">
              <a:buFontTx/>
              <a:buNone/>
              <a:defRPr/>
            </a:lvl3pPr>
            <a:lvl4pPr marL="4541230" indent="0">
              <a:buFontTx/>
              <a:buNone/>
              <a:defRPr/>
            </a:lvl4pPr>
            <a:lvl5pPr marL="6054974" indent="0" algn="r">
              <a:buFontTx/>
              <a:buNone/>
              <a:defRPr sz="3600"/>
            </a:lvl5pPr>
          </a:lstStyle>
          <a:p>
            <a:r>
              <a:rPr lang="de-DE" dirty="0"/>
              <a:t>Quellenangaben: hier</a:t>
            </a:r>
          </a:p>
        </p:txBody>
      </p:sp>
    </p:spTree>
    <p:extLst>
      <p:ext uri="{BB962C8B-B14F-4D97-AF65-F5344CB8AC3E}">
        <p14:creationId xmlns:p14="http://schemas.microsoft.com/office/powerpoint/2010/main" val="18485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0000" y="10799999"/>
            <a:ext cx="13518652" cy="9086281"/>
          </a:xfrm>
        </p:spPr>
        <p:txBody>
          <a:bodyPr>
            <a:noAutofit/>
          </a:bodyPr>
          <a:lstStyle>
            <a:lvl1pPr marL="0" indent="0">
              <a:buNone/>
              <a:defRPr sz="5000"/>
            </a:lvl1pPr>
            <a:lvl2pPr marL="1513743" indent="0">
              <a:buNone/>
              <a:defRPr sz="5000"/>
            </a:lvl2pPr>
            <a:lvl3pPr marL="3027487" indent="0">
              <a:buNone/>
              <a:defRPr sz="5000"/>
            </a:lvl3pPr>
            <a:lvl4pPr marL="4541230" indent="0">
              <a:buNone/>
              <a:defRPr sz="5000"/>
            </a:lvl4pPr>
            <a:lvl5pPr marL="6054974" indent="0">
              <a:buNone/>
              <a:defRPr sz="5000"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20" name="Content Placeholder 5"/>
          <p:cNvSpPr>
            <a:spLocks noGrp="1"/>
          </p:cNvSpPr>
          <p:nvPr>
            <p:ph sz="quarter" idx="20"/>
          </p:nvPr>
        </p:nvSpPr>
        <p:spPr>
          <a:xfrm>
            <a:off x="1260000" y="30038693"/>
            <a:ext cx="8764369" cy="5852159"/>
          </a:xfrm>
          <a:noFill/>
        </p:spPr>
        <p:txBody>
          <a:bodyPr lIns="90000">
            <a:noAutofit/>
          </a:bodyPr>
          <a:lstStyle>
            <a:lvl1pPr>
              <a:defRPr sz="5000"/>
            </a:lvl1pPr>
            <a:lvl2pPr>
              <a:defRPr sz="5000"/>
            </a:lvl2pPr>
            <a:lvl3pPr>
              <a:defRPr sz="5000"/>
            </a:lvl3pPr>
            <a:lvl4pPr>
              <a:defRPr sz="5000"/>
            </a:lvl4pPr>
            <a:lvl5pPr>
              <a:defRPr sz="50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26" name="Titel 1"/>
          <p:cNvSpPr>
            <a:spLocks noGrp="1"/>
          </p:cNvSpPr>
          <p:nvPr>
            <p:ph type="title" hasCustomPrompt="1"/>
          </p:nvPr>
        </p:nvSpPr>
        <p:spPr>
          <a:xfrm>
            <a:off x="1260000" y="4140000"/>
            <a:ext cx="27720000" cy="2448000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Titelheadline</a:t>
            </a:r>
          </a:p>
        </p:txBody>
      </p:sp>
      <p:sp>
        <p:nvSpPr>
          <p:cNvPr id="27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60000" y="7740000"/>
            <a:ext cx="27720000" cy="1169551"/>
          </a:xfrm>
        </p:spPr>
        <p:txBody>
          <a:bodyPr anchor="t">
            <a:spAutoFit/>
          </a:bodyPr>
          <a:lstStyle>
            <a:lvl1pPr marL="0" indent="0">
              <a:lnSpc>
                <a:spcPct val="100000"/>
              </a:lnSpc>
              <a:buNone/>
              <a:defRPr sz="7000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de-DE" dirty="0"/>
              <a:t>Hier könnte eine Subheadline stehen</a:t>
            </a:r>
          </a:p>
        </p:txBody>
      </p:sp>
      <p:sp>
        <p:nvSpPr>
          <p:cNvPr id="28" name="Textplatzhalter 31"/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1260000"/>
            <a:ext cx="18424409" cy="1066495"/>
          </a:xfrm>
          <a:noFill/>
        </p:spPr>
        <p:txBody>
          <a:bodyPr>
            <a:noAutofit/>
          </a:bodyPr>
          <a:lstStyle>
            <a:lvl1pPr marL="0" indent="0" algn="l">
              <a:buFontTx/>
              <a:buNone/>
              <a:defRPr sz="4800" b="1" cap="all" baseline="0"/>
            </a:lvl1pPr>
            <a:lvl2pPr marL="1513743" indent="0" algn="l">
              <a:buFontTx/>
              <a:buNone/>
              <a:defRPr sz="4800" b="1"/>
            </a:lvl2pPr>
            <a:lvl3pPr marL="3027487" indent="0" algn="l">
              <a:buFontTx/>
              <a:buNone/>
              <a:defRPr sz="4800" b="1"/>
            </a:lvl3pPr>
            <a:lvl4pPr marL="4541230" indent="0" algn="l">
              <a:buFontTx/>
              <a:buNone/>
              <a:defRPr sz="4800" b="1"/>
            </a:lvl4pPr>
            <a:lvl5pPr marL="6054974" indent="0" algn="l">
              <a:buFontTx/>
              <a:buNone/>
              <a:defRPr sz="4800" b="1"/>
            </a:lvl5pPr>
          </a:lstStyle>
          <a:p>
            <a:pPr lvl="0"/>
            <a:r>
              <a:rPr lang="de-DE" dirty="0"/>
              <a:t>INDEX                       </a:t>
            </a:r>
          </a:p>
        </p:txBody>
      </p:sp>
      <p:sp>
        <p:nvSpPr>
          <p:cNvPr id="14" name="Datumsplatzhalter 3"/>
          <p:cNvSpPr>
            <a:spLocks noGrp="1"/>
          </p:cNvSpPr>
          <p:nvPr>
            <p:ph type="dt" sz="half" idx="36"/>
          </p:nvPr>
        </p:nvSpPr>
        <p:spPr>
          <a:xfrm>
            <a:off x="1260000" y="41832000"/>
            <a:ext cx="6804000" cy="658800"/>
          </a:xfrm>
          <a:prstGeom prst="rect">
            <a:avLst/>
          </a:prstGeom>
        </p:spPr>
        <p:txBody>
          <a:bodyPr vert="horz" lIns="90000" tIns="46800" rIns="90000" bIns="46800" rtlCol="0" anchor="t"/>
          <a:lstStyle>
            <a:lvl1pPr algn="l">
              <a:defRPr sz="3500">
                <a:solidFill>
                  <a:schemeClr val="tx1"/>
                </a:solidFill>
              </a:defRPr>
            </a:lvl1pPr>
          </a:lstStyle>
          <a:p>
            <a:r>
              <a:rPr lang="de-DE"/>
              <a:t>05.06.2018</a:t>
            </a:r>
            <a:endParaRPr lang="de-DE" dirty="0"/>
          </a:p>
        </p:txBody>
      </p:sp>
      <p:sp>
        <p:nvSpPr>
          <p:cNvPr id="1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259999" y="40248000"/>
            <a:ext cx="18424409" cy="1579742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3500" b="1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22176000" y="41832000"/>
            <a:ext cx="6804000" cy="594000"/>
          </a:xfrm>
          <a:prstGeom prst="rect">
            <a:avLst/>
          </a:prstGeom>
        </p:spPr>
        <p:txBody>
          <a:bodyPr vert="horz" lIns="90000" tIns="46800" rIns="90000" bIns="46800" rtlCol="0" anchor="t"/>
          <a:lstStyle>
            <a:lvl1pPr algn="r">
              <a:defRPr sz="3500">
                <a:solidFill>
                  <a:schemeClr val="tx1"/>
                </a:solidFill>
              </a:defRPr>
            </a:lvl1pPr>
          </a:lstStyle>
          <a:p>
            <a:fld id="{ACF1B23E-7F1E-468D-B4F7-6FCE6432DA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2" name="Content Placeholder 5"/>
          <p:cNvSpPr>
            <a:spLocks noGrp="1"/>
          </p:cNvSpPr>
          <p:nvPr>
            <p:ph sz="quarter" idx="37"/>
          </p:nvPr>
        </p:nvSpPr>
        <p:spPr>
          <a:xfrm>
            <a:off x="10754628" y="30038693"/>
            <a:ext cx="8764369" cy="5852159"/>
          </a:xfrm>
          <a:noFill/>
        </p:spPr>
        <p:txBody>
          <a:bodyPr lIns="90000">
            <a:noAutofit/>
          </a:bodyPr>
          <a:lstStyle>
            <a:lvl1pPr>
              <a:defRPr sz="5000"/>
            </a:lvl1pPr>
            <a:lvl2pPr>
              <a:defRPr sz="5000"/>
            </a:lvl2pPr>
            <a:lvl3pPr>
              <a:defRPr sz="5000"/>
            </a:lvl3pPr>
            <a:lvl4pPr>
              <a:defRPr sz="5000"/>
            </a:lvl4pPr>
            <a:lvl5pPr>
              <a:defRPr sz="50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33" name="Content Placeholder 5"/>
          <p:cNvSpPr>
            <a:spLocks noGrp="1"/>
          </p:cNvSpPr>
          <p:nvPr>
            <p:ph sz="quarter" idx="38"/>
          </p:nvPr>
        </p:nvSpPr>
        <p:spPr>
          <a:xfrm>
            <a:off x="20215628" y="30038693"/>
            <a:ext cx="8764369" cy="5852159"/>
          </a:xfrm>
          <a:noFill/>
        </p:spPr>
        <p:txBody>
          <a:bodyPr lIns="90000">
            <a:noAutofit/>
          </a:bodyPr>
          <a:lstStyle>
            <a:lvl1pPr>
              <a:defRPr sz="5000"/>
            </a:lvl1pPr>
            <a:lvl2pPr>
              <a:defRPr sz="5000"/>
            </a:lvl2pPr>
            <a:lvl3pPr>
              <a:defRPr sz="5000"/>
            </a:lvl3pPr>
            <a:lvl4pPr>
              <a:defRPr sz="5000"/>
            </a:lvl4pPr>
            <a:lvl5pPr>
              <a:defRPr sz="50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40"/>
          </p:nvPr>
        </p:nvSpPr>
        <p:spPr>
          <a:xfrm>
            <a:off x="1260475" y="36238929"/>
            <a:ext cx="8763894" cy="646331"/>
          </a:xfrm>
        </p:spPr>
        <p:txBody>
          <a:bodyPr>
            <a:spAutoFit/>
          </a:bodyPr>
          <a:lstStyle>
            <a:lvl1pPr marL="0" indent="0">
              <a:buNone/>
              <a:defRPr sz="4000"/>
            </a:lvl1pPr>
            <a:lvl2pPr marL="1513743" indent="0">
              <a:buNone/>
              <a:defRPr/>
            </a:lvl2pPr>
            <a:lvl3pPr marL="3027487" indent="0">
              <a:buNone/>
              <a:defRPr/>
            </a:lvl3pPr>
            <a:lvl4pPr marL="4541230" indent="0">
              <a:buNone/>
              <a:defRPr/>
            </a:lvl4pPr>
            <a:lvl5pPr marL="6054974" indent="0">
              <a:buNone/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21" name="Textplatzhalter 6"/>
          <p:cNvSpPr>
            <a:spLocks noGrp="1"/>
          </p:cNvSpPr>
          <p:nvPr>
            <p:ph type="body" sz="quarter" idx="41"/>
          </p:nvPr>
        </p:nvSpPr>
        <p:spPr>
          <a:xfrm>
            <a:off x="10750863" y="36234671"/>
            <a:ext cx="8763894" cy="646331"/>
          </a:xfrm>
        </p:spPr>
        <p:txBody>
          <a:bodyPr>
            <a:spAutoFit/>
          </a:bodyPr>
          <a:lstStyle>
            <a:lvl1pPr marL="0" indent="0">
              <a:buNone/>
              <a:defRPr sz="4000"/>
            </a:lvl1pPr>
            <a:lvl2pPr marL="1513743" indent="0">
              <a:buNone/>
              <a:defRPr/>
            </a:lvl2pPr>
            <a:lvl3pPr marL="3027487" indent="0">
              <a:buNone/>
              <a:defRPr/>
            </a:lvl3pPr>
            <a:lvl4pPr marL="4541230" indent="0">
              <a:buNone/>
              <a:defRPr/>
            </a:lvl4pPr>
            <a:lvl5pPr marL="6054974" indent="0">
              <a:buNone/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22" name="Textplatzhalter 6"/>
          <p:cNvSpPr>
            <a:spLocks noGrp="1"/>
          </p:cNvSpPr>
          <p:nvPr>
            <p:ph type="body" sz="quarter" idx="42"/>
          </p:nvPr>
        </p:nvSpPr>
        <p:spPr>
          <a:xfrm>
            <a:off x="20216103" y="36234671"/>
            <a:ext cx="8763894" cy="646331"/>
          </a:xfrm>
        </p:spPr>
        <p:txBody>
          <a:bodyPr>
            <a:spAutoFit/>
          </a:bodyPr>
          <a:lstStyle>
            <a:lvl1pPr marL="0" indent="0">
              <a:buNone/>
              <a:defRPr sz="4000"/>
            </a:lvl1pPr>
            <a:lvl2pPr marL="1513743" indent="0">
              <a:buNone/>
              <a:defRPr/>
            </a:lvl2pPr>
            <a:lvl3pPr marL="3027487" indent="0">
              <a:buNone/>
              <a:defRPr/>
            </a:lvl3pPr>
            <a:lvl4pPr marL="4541230" indent="0">
              <a:buNone/>
              <a:defRPr/>
            </a:lvl4pPr>
            <a:lvl5pPr marL="6054974" indent="0">
              <a:buNone/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43"/>
          </p:nvPr>
        </p:nvSpPr>
        <p:spPr>
          <a:xfrm>
            <a:off x="15461345" y="10799998"/>
            <a:ext cx="13518652" cy="9086281"/>
          </a:xfrm>
        </p:spPr>
        <p:txBody>
          <a:bodyPr>
            <a:noAutofit/>
          </a:bodyPr>
          <a:lstStyle>
            <a:lvl1pPr marL="0" indent="0">
              <a:buNone/>
              <a:defRPr sz="5000"/>
            </a:lvl1pPr>
            <a:lvl2pPr marL="1513743" indent="0">
              <a:buNone/>
              <a:defRPr sz="5000"/>
            </a:lvl2pPr>
            <a:lvl3pPr marL="3027487" indent="0">
              <a:buNone/>
              <a:defRPr sz="5000"/>
            </a:lvl3pPr>
            <a:lvl4pPr marL="4541230" indent="0">
              <a:buNone/>
              <a:defRPr sz="5000"/>
            </a:lvl4pPr>
            <a:lvl5pPr marL="6054974" indent="0">
              <a:buNone/>
              <a:defRPr sz="5000"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1259999" y="28627696"/>
            <a:ext cx="27881345" cy="1062920"/>
          </a:xfrm>
          <a:noFill/>
        </p:spPr>
        <p:txBody>
          <a:bodyPr wrap="square" lIns="90000" tIns="46800" anchor="t">
            <a:spAutoFit/>
          </a:bodyPr>
          <a:lstStyle>
            <a:lvl1pPr marL="0" indent="0">
              <a:buNone/>
              <a:defRPr sz="7000" b="0" cap="none" baseline="0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de-DE" dirty="0"/>
              <a:t>Hier steht eine Überschrift</a:t>
            </a:r>
          </a:p>
        </p:txBody>
      </p:sp>
      <p:sp>
        <p:nvSpPr>
          <p:cNvPr id="19" name="Content Placeholder 5"/>
          <p:cNvSpPr>
            <a:spLocks noGrp="1"/>
          </p:cNvSpPr>
          <p:nvPr>
            <p:ph sz="quarter" idx="25"/>
          </p:nvPr>
        </p:nvSpPr>
        <p:spPr>
          <a:xfrm>
            <a:off x="1260000" y="20428188"/>
            <a:ext cx="13518652" cy="7540708"/>
          </a:xfrm>
          <a:noFill/>
        </p:spPr>
        <p:txBody>
          <a:bodyPr lIns="90000">
            <a:noAutofit/>
          </a:bodyPr>
          <a:lstStyle>
            <a:lvl1pPr>
              <a:defRPr sz="5000"/>
            </a:lvl1pPr>
            <a:lvl2pPr>
              <a:defRPr sz="5000"/>
            </a:lvl2pPr>
            <a:lvl3pPr>
              <a:defRPr sz="5000"/>
            </a:lvl3pPr>
            <a:lvl4pPr>
              <a:defRPr sz="5000"/>
            </a:lvl4pPr>
            <a:lvl5pPr>
              <a:defRPr sz="50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24" name="Content Placeholder 5"/>
          <p:cNvSpPr>
            <a:spLocks noGrp="1"/>
          </p:cNvSpPr>
          <p:nvPr>
            <p:ph sz="quarter" idx="44"/>
          </p:nvPr>
        </p:nvSpPr>
        <p:spPr>
          <a:xfrm>
            <a:off x="15461345" y="20403925"/>
            <a:ext cx="13518652" cy="7540708"/>
          </a:xfrm>
          <a:noFill/>
        </p:spPr>
        <p:txBody>
          <a:bodyPr lIns="90000">
            <a:noAutofit/>
          </a:bodyPr>
          <a:lstStyle>
            <a:lvl1pPr>
              <a:defRPr sz="5000"/>
            </a:lvl1pPr>
            <a:lvl2pPr>
              <a:defRPr sz="5000"/>
            </a:lvl2pPr>
            <a:lvl3pPr>
              <a:defRPr sz="5000"/>
            </a:lvl3pPr>
            <a:lvl4pPr>
              <a:defRPr sz="5000"/>
            </a:lvl4pPr>
            <a:lvl5pPr>
              <a:defRPr sz="50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25" name="Textplatzhalt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19684408" y="40248001"/>
            <a:ext cx="9295589" cy="1579742"/>
          </a:xfrm>
        </p:spPr>
        <p:txBody>
          <a:bodyPr bIns="46800" anchor="t" anchorCtr="0">
            <a:noAutofit/>
          </a:bodyPr>
          <a:lstStyle>
            <a:lvl1pPr marL="0" indent="0" algn="r">
              <a:lnSpc>
                <a:spcPct val="100000"/>
              </a:lnSpc>
              <a:buFontTx/>
              <a:buNone/>
              <a:defRPr sz="3500"/>
            </a:lvl1pPr>
            <a:lvl2pPr marL="1513743" indent="0">
              <a:buFontTx/>
              <a:buNone/>
              <a:defRPr/>
            </a:lvl2pPr>
            <a:lvl3pPr marL="3027487" indent="0">
              <a:buFontTx/>
              <a:buNone/>
              <a:defRPr/>
            </a:lvl3pPr>
            <a:lvl4pPr marL="4541230" indent="0">
              <a:buFontTx/>
              <a:buNone/>
              <a:defRPr/>
            </a:lvl4pPr>
            <a:lvl5pPr marL="6054974" indent="0" algn="r">
              <a:buFontTx/>
              <a:buNone/>
              <a:defRPr sz="3600"/>
            </a:lvl5pPr>
          </a:lstStyle>
          <a:p>
            <a:r>
              <a:rPr lang="de-DE" dirty="0"/>
              <a:t>Quellenangaben: hier</a:t>
            </a:r>
          </a:p>
        </p:txBody>
      </p:sp>
    </p:spTree>
    <p:extLst>
      <p:ext uri="{BB962C8B-B14F-4D97-AF65-F5344CB8AC3E}">
        <p14:creationId xmlns:p14="http://schemas.microsoft.com/office/powerpoint/2010/main" val="1489629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0000" y="4140000"/>
            <a:ext cx="27719998" cy="50529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de-DE" dirty="0"/>
              <a:t>Titelmasterformat durch</a:t>
            </a:r>
            <a:br>
              <a:rPr lang="de-DE" dirty="0"/>
            </a:br>
            <a:r>
              <a:rPr lang="de-DE" dirty="0"/>
              <a:t>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999" y="10800000"/>
            <a:ext cx="27720000" cy="272808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1994" y="1267055"/>
            <a:ext cx="5761219" cy="2011854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260000" y="41832000"/>
            <a:ext cx="6804000" cy="658800"/>
          </a:xfrm>
          <a:prstGeom prst="rect">
            <a:avLst/>
          </a:prstGeom>
        </p:spPr>
        <p:txBody>
          <a:bodyPr vert="horz" lIns="90000" tIns="46800" rIns="90000" bIns="46800" rtlCol="0" anchor="t"/>
          <a:lstStyle>
            <a:lvl1pPr algn="l">
              <a:defRPr sz="3500">
                <a:solidFill>
                  <a:schemeClr val="tx1"/>
                </a:solidFill>
              </a:defRPr>
            </a:lvl1pPr>
          </a:lstStyle>
          <a:p>
            <a:r>
              <a:rPr lang="de-DE"/>
              <a:t>05.06.2018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259999" y="40248000"/>
            <a:ext cx="18424409" cy="15840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3500" b="1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22176000" y="41832000"/>
            <a:ext cx="6804000" cy="594000"/>
          </a:xfrm>
          <a:prstGeom prst="rect">
            <a:avLst/>
          </a:prstGeom>
        </p:spPr>
        <p:txBody>
          <a:bodyPr vert="horz" lIns="90000" tIns="46800" rIns="90000" bIns="46800" rtlCol="0" anchor="t"/>
          <a:lstStyle>
            <a:lvl1pPr algn="r">
              <a:defRPr sz="3500">
                <a:solidFill>
                  <a:schemeClr val="tx1"/>
                </a:solidFill>
              </a:defRPr>
            </a:lvl1pPr>
          </a:lstStyle>
          <a:p>
            <a:fld id="{ACF1B23E-7F1E-468D-B4F7-6FCE6432DA6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51300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0" r:id="rId2"/>
    <p:sldLayoutId id="2147483672" r:id="rId3"/>
    <p:sldLayoutId id="2147483673" r:id="rId4"/>
    <p:sldLayoutId id="2147483675" r:id="rId5"/>
  </p:sldLayoutIdLst>
  <p:hf hdr="0"/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3000" b="1" kern="1200" cap="all" baseline="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75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000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00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481" userDrawn="1">
          <p15:clr>
            <a:srgbClr val="F26B43"/>
          </p15:clr>
        </p15:guide>
        <p15:guide id="2" pos="953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6E5500-5463-4542-B7BC-74DCF0FE5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A2F055A-2B9C-4E32-BFBF-BDA5E3C07E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C5A9B5B-CF38-46DF-8E79-C2F6F8301C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2C61CDE6-A520-46C5-9836-571784643243}"/>
              </a:ext>
            </a:extLst>
          </p:cNvPr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47F1925-DEC2-4173-82F8-359CBA66C6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Fachbereich Maschinenbau und Wirtschaft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812C6DD-DEBC-4354-AE37-CD74AEE3637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05.06.2018</a:t>
            </a:r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B4CB4F4-BC7A-42CF-8DDC-3BAB59F7D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8A8B45C-BB41-4208-920F-933FD83F9C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CF1B23E-7F1E-468D-B4F7-6FCE6432DA61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2874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H Farben neu">
      <a:dk1>
        <a:srgbClr val="000000"/>
      </a:dk1>
      <a:lt1>
        <a:srgbClr val="FFFFFF"/>
      </a:lt1>
      <a:dk2>
        <a:srgbClr val="E4003A"/>
      </a:dk2>
      <a:lt2>
        <a:srgbClr val="CFBA9D"/>
      </a:lt2>
      <a:accent1>
        <a:srgbClr val="4B5459"/>
      </a:accent1>
      <a:accent2>
        <a:srgbClr val="FBBC33"/>
      </a:accent2>
      <a:accent3>
        <a:srgbClr val="82BEAA"/>
      </a:accent3>
      <a:accent4>
        <a:srgbClr val="75122A"/>
      </a:accent4>
      <a:accent5>
        <a:srgbClr val="6886A7"/>
      </a:accent5>
      <a:accent6>
        <a:srgbClr val="DEDC00"/>
      </a:accent6>
      <a:hlink>
        <a:srgbClr val="E4003A"/>
      </a:hlink>
      <a:folHlink>
        <a:srgbClr val="004261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e9c68af-8bb9-4c8e-acaa-c005a2bd5618">DOCID-29-1666</_dlc_DocId>
    <_dlc_DocIdUrl xmlns="6e9c68af-8bb9-4c8e-acaa-c005a2bd5618">
      <Url>https://intranet.th-luebeck.de/dokumente/_layouts/15/DocIdRedir.aspx?ID=DOCID-29-1666</Url>
      <Description>DOCID-29-1666</Description>
    </_dlc_DocIdUrl>
    <Vertraulichkeitsstufe xmlns="20022f51-fff0-4212-bacf-239fa834f4e2">öffentlich</Vertraulichkeitsstufe>
    <Semester xmlns="20022f51-fff0-4212-bacf-239fa834f4e2">---</Semester>
    <Zuordnung xmlns="20022f51-fff0-4212-bacf-239fa834f4e2">Studium/Lehre</Zuordnung>
    <Studiengang xmlns="20022f51-fff0-4212-bacf-239fa834f4e2">56</Studiengang>
    <Fachbereich xmlns="20022f51-fff0-4212-bacf-239fa834f4e2">4</Fachbereich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BC3BBAC997E194286AA43D32189ADA5" ma:contentTypeVersion="10" ma:contentTypeDescription="Ein neues Dokument erstellen." ma:contentTypeScope="" ma:versionID="c4590807b2a1e28c4ec84560a1d9747c">
  <xsd:schema xmlns:xsd="http://www.w3.org/2001/XMLSchema" xmlns:xs="http://www.w3.org/2001/XMLSchema" xmlns:p="http://schemas.microsoft.com/office/2006/metadata/properties" xmlns:ns2="20022f51-fff0-4212-bacf-239fa834f4e2" xmlns:ns3="6e9c68af-8bb9-4c8e-acaa-c005a2bd5618" targetNamespace="http://schemas.microsoft.com/office/2006/metadata/properties" ma:root="true" ma:fieldsID="4d8f89b23b31a1d06f1ac6e4f5da8514" ns2:_="" ns3:_="">
    <xsd:import namespace="20022f51-fff0-4212-bacf-239fa834f4e2"/>
    <xsd:import namespace="6e9c68af-8bb9-4c8e-acaa-c005a2bd5618"/>
    <xsd:element name="properties">
      <xsd:complexType>
        <xsd:sequence>
          <xsd:element name="documentManagement">
            <xsd:complexType>
              <xsd:all>
                <xsd:element ref="ns2:Zuordnung"/>
                <xsd:element ref="ns2:Fachbereich"/>
                <xsd:element ref="ns2:Studiengang" minOccurs="0"/>
                <xsd:element ref="ns2:Semester"/>
                <xsd:element ref="ns2:Vertraulichkeitsstufe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022f51-fff0-4212-bacf-239fa834f4e2" elementFormDefault="qualified">
    <xsd:import namespace="http://schemas.microsoft.com/office/2006/documentManagement/types"/>
    <xsd:import namespace="http://schemas.microsoft.com/office/infopath/2007/PartnerControls"/>
    <xsd:element name="Zuordnung" ma:index="1" ma:displayName="Zuordnung" ma:format="Dropdown" ma:internalName="Zuordnung">
      <xsd:simpleType>
        <xsd:restriction base="dms:Choice">
          <xsd:enumeration value="Studium/Lehre"/>
          <xsd:enumeration value="Personal"/>
          <xsd:enumeration value="Organisation allgemein"/>
          <xsd:enumeration value="Finanzen"/>
        </xsd:restriction>
      </xsd:simpleType>
    </xsd:element>
    <xsd:element name="Fachbereich" ma:index="2" ma:displayName="Organisationseinheit / Fachbereich" ma:list="{e76b6c63-7ab6-4398-a304-09230b5ff580}" ma:internalName="Fachbereich" ma:showField="LinkTitleNoMenu">
      <xsd:simpleType>
        <xsd:restriction base="dms:Lookup"/>
      </xsd:simpleType>
    </xsd:element>
    <xsd:element name="Studiengang" ma:index="3" nillable="true" ma:displayName="Studiengang" ma:list="{4f1990f8-c3f3-4b25-8a53-bcde7910d587}" ma:internalName="Studiengang" ma:showField="Title">
      <xsd:simpleType>
        <xsd:restriction base="dms:Lookup"/>
      </xsd:simpleType>
    </xsd:element>
    <xsd:element name="Semester" ma:index="4" ma:displayName="Semester" ma:default="WiSe 2020/2021" ma:format="Dropdown" ma:internalName="Semester">
      <xsd:simpleType>
        <xsd:restriction base="dms:Choice">
          <xsd:enumeration value="---"/>
          <xsd:enumeration value="WiSe 2010/2011"/>
          <xsd:enumeration value="SoSe 2011"/>
          <xsd:enumeration value="WiSe 2011/2012"/>
          <xsd:enumeration value="SoSe 2012"/>
          <xsd:enumeration value="WiSe 2012/2013"/>
          <xsd:enumeration value="SoSe 2013"/>
          <xsd:enumeration value="WiSe 2013/2014"/>
          <xsd:enumeration value="SoSe 2014"/>
          <xsd:enumeration value="WiSe 2014/2015"/>
          <xsd:enumeration value="SoSe 2015"/>
          <xsd:enumeration value="WiSe 2015/2016"/>
          <xsd:enumeration value="SoSe 2016"/>
          <xsd:enumeration value="WiSe 2016/2017"/>
          <xsd:enumeration value="SoSe 2017"/>
          <xsd:enumeration value="WiSe 2017/2018"/>
          <xsd:enumeration value="SoSe 2018"/>
          <xsd:enumeration value="WiSe 2018/2019"/>
          <xsd:enumeration value="SoSe 2019"/>
          <xsd:enumeration value="WiSe 2019/2020"/>
          <xsd:enumeration value="SoSe 2020"/>
          <xsd:enumeration value="WiSe 2020/2021"/>
          <xsd:enumeration value="SoSe 2021"/>
          <xsd:enumeration value="WiSe 2021/2022"/>
          <xsd:enumeration value="SoSe 2022"/>
          <xsd:enumeration value="WiSe 2022/2023"/>
          <xsd:enumeration value="SoSe 2023"/>
          <xsd:enumeration value="WiSe 2023/2024"/>
          <xsd:enumeration value="SoSe 2024"/>
          <xsd:enumeration value="WiSe 2024/2025"/>
          <xsd:enumeration value="SoSe 2025"/>
        </xsd:restriction>
      </xsd:simpleType>
    </xsd:element>
    <xsd:element name="Vertraulichkeitsstufe" ma:index="5" ma:displayName="Vertraulichkeitsstufe" ma:default="intern" ma:format="Dropdown" ma:internalName="Vertraulichkeitsstufe">
      <xsd:simpleType>
        <xsd:restriction base="dms:Choice">
          <xsd:enumeration value="intern"/>
          <xsd:enumeration value="öffentlich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9c68af-8bb9-4c8e-acaa-c005a2bd561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Beständige ID" ma:description="ID beim Hinzufügen beibehalten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3" ma:displayName="Inhaltstyp"/>
        <xsd:element ref="dc:title" minOccurs="0" maxOccurs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FA12124-D486-4E1D-9AD3-EFA6BDCB4923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845ba726-4aaa-4e93-bec4-fb020baba1ef"/>
    <ds:schemaRef ds:uri="http://purl.org/dc/terms/"/>
    <ds:schemaRef ds:uri="http://schemas.openxmlformats.org/package/2006/metadata/core-properties"/>
    <ds:schemaRef ds:uri="6e9c68af-8bb9-4c8e-acaa-c005a2bd5618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E885AF2-08C4-4E51-A85D-2CF7055D9720}"/>
</file>

<file path=customXml/itemProps3.xml><?xml version="1.0" encoding="utf-8"?>
<ds:datastoreItem xmlns:ds="http://schemas.openxmlformats.org/officeDocument/2006/customXml" ds:itemID="{12AACD2C-824F-4390-87DD-30D5F1474BC4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70B277AE-7515-4720-9BFE-67CE5CA6FA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</Words>
  <Application>Microsoft Office PowerPoint</Application>
  <PresentationFormat>Benutzerdefiniert</PresentationFormat>
  <Paragraphs>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PowerPoint-Präsentation</vt:lpstr>
    </vt:vector>
  </TitlesOfParts>
  <Company>Fachhochschule Lübeck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Wulf, Linda Lu</dc:creator>
  <cp:lastModifiedBy>Mahncke, Janina</cp:lastModifiedBy>
  <cp:revision>129</cp:revision>
  <cp:lastPrinted>2015-12-16T12:02:37Z</cp:lastPrinted>
  <dcterms:created xsi:type="dcterms:W3CDTF">2015-11-23T10:49:03Z</dcterms:created>
  <dcterms:modified xsi:type="dcterms:W3CDTF">2018-10-08T05:07:54Z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0x0101002BC3BBAC997E194286AA43D32189ADA5</vt:lpwstr>
  </property>
  <property fmtid="{D5CDD505-2E9C-101B-9397-08002B2CF9AE}" pid="3" name="_dlc_DocIdItemGuid">
    <vt:lpwstr>f399ec83-8a1f-433b-8a2c-f0c1d85e89c3</vt:lpwstr>
  </property>
</Properties>
</file>