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0"/>
  </p:notesMasterIdLst>
  <p:sldIdLst>
    <p:sldId id="258" r:id="rId6"/>
    <p:sldId id="260" r:id="rId7"/>
    <p:sldId id="259" r:id="rId8"/>
    <p:sldId id="257" r:id="rId9"/>
  </p:sldIdLst>
  <p:sldSz cx="21383625" cy="30275213"/>
  <p:notesSz cx="6797675" cy="9926638"/>
  <p:defaultTextStyle>
    <a:defPPr>
      <a:defRPr lang="de-DE"/>
    </a:defPPr>
    <a:lvl1pPr marL="0" algn="l" defTabSz="2479264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1pPr>
    <a:lvl2pPr marL="1239632" algn="l" defTabSz="2479264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2pPr>
    <a:lvl3pPr marL="2479264" algn="l" defTabSz="2479264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3pPr>
    <a:lvl4pPr marL="3718895" algn="l" defTabSz="2479264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4pPr>
    <a:lvl5pPr marL="4958527" algn="l" defTabSz="2479264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5pPr>
    <a:lvl6pPr marL="6198159" algn="l" defTabSz="2479264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6pPr>
    <a:lvl7pPr marL="7437791" algn="l" defTabSz="2479264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7pPr>
    <a:lvl8pPr marL="8677422" algn="l" defTabSz="2479264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8pPr>
    <a:lvl9pPr marL="9917054" algn="l" defTabSz="2479264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434"/>
    <a:srgbClr val="DADADA"/>
    <a:srgbClr val="8C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9" autoAdjust="0"/>
    <p:restoredTop sz="94660"/>
  </p:normalViewPr>
  <p:slideViewPr>
    <p:cSldViewPr>
      <p:cViewPr varScale="1">
        <p:scale>
          <a:sx n="35" d="100"/>
          <a:sy n="35" d="100"/>
        </p:scale>
        <p:origin x="22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15601" cy="15156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0EBD5-0FA7-4D56-9455-43063AC0A41A}" type="datetimeFigureOut">
              <a:rPr lang="de-DE" smtClean="0"/>
              <a:t>24.10.2022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C75C8-DC00-45C9-8047-39696829D3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49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9264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1pPr>
    <a:lvl2pPr marL="1239632" algn="l" defTabSz="2479264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2pPr>
    <a:lvl3pPr marL="2479264" algn="l" defTabSz="2479264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3pPr>
    <a:lvl4pPr marL="3718895" algn="l" defTabSz="2479264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4pPr>
    <a:lvl5pPr marL="4958527" algn="l" defTabSz="2479264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5pPr>
    <a:lvl6pPr marL="6198159" algn="l" defTabSz="2479264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6pPr>
    <a:lvl7pPr marL="7437791" algn="l" defTabSz="2479264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7pPr>
    <a:lvl8pPr marL="8677422" algn="l" defTabSz="2479264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8pPr>
    <a:lvl9pPr marL="9917054" algn="l" defTabSz="2479264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034167" y="19530039"/>
            <a:ext cx="17127502" cy="1731477"/>
          </a:xfrm>
        </p:spPr>
        <p:txBody>
          <a:bodyPr lIns="90000" tIns="46800" rIns="90000" bIns="46800"/>
          <a:lstStyle>
            <a:lvl1pPr>
              <a:defRPr sz="16245"/>
            </a:lvl1pPr>
          </a:lstStyle>
          <a:p>
            <a:r>
              <a:rPr lang="de-DE" dirty="0"/>
              <a:t>Titelheadline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28159" y="21968271"/>
            <a:ext cx="17127502" cy="853182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None/>
              <a:defRPr sz="4944" b="0">
                <a:solidFill>
                  <a:schemeClr val="bg1"/>
                </a:solidFill>
              </a:defRPr>
            </a:lvl1pPr>
            <a:lvl2pPr marL="1069157" indent="0">
              <a:buNone/>
              <a:defRPr sz="4677" b="1"/>
            </a:lvl2pPr>
            <a:lvl3pPr marL="2138314" indent="0">
              <a:buNone/>
              <a:defRPr sz="4210" b="1"/>
            </a:lvl3pPr>
            <a:lvl4pPr marL="3207471" indent="0">
              <a:buNone/>
              <a:defRPr sz="3741" b="1"/>
            </a:lvl4pPr>
            <a:lvl5pPr marL="4276628" indent="0">
              <a:buNone/>
              <a:defRPr sz="3741" b="1"/>
            </a:lvl5pPr>
            <a:lvl6pPr marL="5345785" indent="0">
              <a:buNone/>
              <a:defRPr sz="3741" b="1"/>
            </a:lvl6pPr>
            <a:lvl7pPr marL="6414942" indent="0">
              <a:buNone/>
              <a:defRPr sz="3741" b="1"/>
            </a:lvl7pPr>
            <a:lvl8pPr marL="7484099" indent="0">
              <a:buNone/>
              <a:defRPr sz="3741" b="1"/>
            </a:lvl8pPr>
            <a:lvl9pPr marL="8553256" indent="0">
              <a:buNone/>
              <a:defRPr sz="3741" b="1"/>
            </a:lvl9pPr>
          </a:lstStyle>
          <a:p>
            <a:pPr lvl="0"/>
            <a:r>
              <a:rPr lang="de-DE" dirty="0"/>
              <a:t>Hier könnte eine Subheadline stehen </a:t>
            </a:r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2"/>
          </p:nvPr>
        </p:nvSpPr>
        <p:spPr>
          <a:xfrm>
            <a:off x="1057483" y="29587882"/>
            <a:ext cx="4805720" cy="465971"/>
          </a:xfrm>
          <a:prstGeom prst="rect">
            <a:avLst/>
          </a:prstGeom>
        </p:spPr>
        <p:txBody>
          <a:bodyPr vert="horz" lIns="90000" tIns="46800" rIns="90000" bIns="46800" rtlCol="0" anchor="t"/>
          <a:lstStyle>
            <a:lvl1pPr algn="l">
              <a:defRPr sz="2472">
                <a:solidFill>
                  <a:schemeClr val="tx1"/>
                </a:solidFill>
              </a:defRPr>
            </a:lvl1pPr>
          </a:lstStyle>
          <a:p>
            <a:r>
              <a:rPr lang="de-DE"/>
              <a:t>05.06.2018</a:t>
            </a:r>
            <a:endParaRPr lang="de-DE" dirty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8160" y="28467515"/>
            <a:ext cx="13013307" cy="1120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472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663086" y="29587882"/>
            <a:ext cx="4805720" cy="420138"/>
          </a:xfrm>
          <a:prstGeom prst="rect">
            <a:avLst/>
          </a:prstGeom>
        </p:spPr>
        <p:txBody>
          <a:bodyPr vert="horz" lIns="90000" tIns="46800" rIns="90000" bIns="46800" rtlCol="0" anchor="t"/>
          <a:lstStyle>
            <a:lvl1pPr algn="r">
              <a:defRPr sz="2472">
                <a:solidFill>
                  <a:schemeClr val="tx1"/>
                </a:solidFill>
              </a:defRPr>
            </a:lvl1pPr>
          </a:lstStyle>
          <a:p>
            <a:fld id="{ACF1B23E-7F1E-468D-B4F7-6FCE6432DA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1057484" y="390341"/>
            <a:ext cx="5087526" cy="262245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91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-12998" y="6036403"/>
            <a:ext cx="21397080" cy="1516287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034167" y="19530039"/>
            <a:ext cx="17127502" cy="1731477"/>
          </a:xfrm>
        </p:spPr>
        <p:txBody>
          <a:bodyPr lIns="90000" tIns="46800" rIns="90000" bIns="46800"/>
          <a:lstStyle>
            <a:lvl1pPr>
              <a:defRPr sz="16245"/>
            </a:lvl1pPr>
          </a:lstStyle>
          <a:p>
            <a:r>
              <a:rPr lang="de-DE" dirty="0"/>
              <a:t>Titelheadline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28159" y="21968271"/>
            <a:ext cx="17127502" cy="853182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None/>
              <a:defRPr sz="4944" b="0">
                <a:solidFill>
                  <a:schemeClr val="bg1"/>
                </a:solidFill>
              </a:defRPr>
            </a:lvl1pPr>
            <a:lvl2pPr marL="1069157" indent="0">
              <a:buNone/>
              <a:defRPr sz="4677" b="1"/>
            </a:lvl2pPr>
            <a:lvl3pPr marL="2138314" indent="0">
              <a:buNone/>
              <a:defRPr sz="4210" b="1"/>
            </a:lvl3pPr>
            <a:lvl4pPr marL="3207471" indent="0">
              <a:buNone/>
              <a:defRPr sz="3741" b="1"/>
            </a:lvl4pPr>
            <a:lvl5pPr marL="4276628" indent="0">
              <a:buNone/>
              <a:defRPr sz="3741" b="1"/>
            </a:lvl5pPr>
            <a:lvl6pPr marL="5345785" indent="0">
              <a:buNone/>
              <a:defRPr sz="3741" b="1"/>
            </a:lvl6pPr>
            <a:lvl7pPr marL="6414942" indent="0">
              <a:buNone/>
              <a:defRPr sz="3741" b="1"/>
            </a:lvl7pPr>
            <a:lvl8pPr marL="7484099" indent="0">
              <a:buNone/>
              <a:defRPr sz="3741" b="1"/>
            </a:lvl8pPr>
            <a:lvl9pPr marL="8553256" indent="0">
              <a:buNone/>
              <a:defRPr sz="3741" b="1"/>
            </a:lvl9pPr>
          </a:lstStyle>
          <a:p>
            <a:pPr lvl="0"/>
            <a:r>
              <a:rPr lang="de-DE" dirty="0"/>
              <a:t>Hier könnte eine Subheadline stehen </a:t>
            </a:r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57483" y="891201"/>
            <a:ext cx="13013307" cy="754335"/>
          </a:xfrm>
          <a:noFill/>
        </p:spPr>
        <p:txBody>
          <a:bodyPr>
            <a:noAutofit/>
          </a:bodyPr>
          <a:lstStyle>
            <a:lvl1pPr marL="0" indent="0" algn="l">
              <a:buFontTx/>
              <a:buNone/>
              <a:defRPr sz="3814" b="1" cap="all" baseline="0"/>
            </a:lvl1pPr>
            <a:lvl2pPr marL="1069157" indent="0" algn="l">
              <a:buFontTx/>
              <a:buNone/>
              <a:defRPr sz="3390" b="1"/>
            </a:lvl2pPr>
            <a:lvl3pPr marL="2138314" indent="0" algn="l">
              <a:buFontTx/>
              <a:buNone/>
              <a:defRPr sz="3390" b="1"/>
            </a:lvl3pPr>
            <a:lvl4pPr marL="3207471" indent="0" algn="l">
              <a:buFontTx/>
              <a:buNone/>
              <a:defRPr sz="3390" b="1"/>
            </a:lvl4pPr>
            <a:lvl5pPr marL="4276628" indent="0" algn="l">
              <a:buFontTx/>
              <a:buNone/>
              <a:defRPr sz="3390" b="1"/>
            </a:lvl5pPr>
          </a:lstStyle>
          <a:p>
            <a:pPr lvl="0"/>
            <a:r>
              <a:rPr lang="de-DE" dirty="0"/>
              <a:t>INDEX                       </a:t>
            </a:r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2"/>
          </p:nvPr>
        </p:nvSpPr>
        <p:spPr>
          <a:xfrm>
            <a:off x="1057483" y="29587882"/>
            <a:ext cx="4805720" cy="465971"/>
          </a:xfrm>
          <a:prstGeom prst="rect">
            <a:avLst/>
          </a:prstGeom>
        </p:spPr>
        <p:txBody>
          <a:bodyPr vert="horz" lIns="90000" tIns="46800" rIns="90000" bIns="46800" rtlCol="0" anchor="t"/>
          <a:lstStyle>
            <a:lvl1pPr algn="l">
              <a:defRPr sz="2472">
                <a:solidFill>
                  <a:schemeClr val="tx1"/>
                </a:solidFill>
              </a:defRPr>
            </a:lvl1pPr>
          </a:lstStyle>
          <a:p>
            <a:r>
              <a:rPr lang="de-DE"/>
              <a:t>05.06.2018</a:t>
            </a:r>
            <a:endParaRPr lang="de-DE" dirty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8160" y="28467515"/>
            <a:ext cx="13013307" cy="1120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472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663086" y="29587882"/>
            <a:ext cx="4805720" cy="420138"/>
          </a:xfrm>
          <a:prstGeom prst="rect">
            <a:avLst/>
          </a:prstGeom>
        </p:spPr>
        <p:txBody>
          <a:bodyPr vert="horz" lIns="90000" tIns="46800" rIns="90000" bIns="46800" rtlCol="0" anchor="t"/>
          <a:lstStyle>
            <a:lvl1pPr algn="r">
              <a:defRPr sz="2472">
                <a:solidFill>
                  <a:schemeClr val="tx1"/>
                </a:solidFill>
              </a:defRPr>
            </a:lvl1pPr>
          </a:lstStyle>
          <a:p>
            <a:fld id="{ACF1B23E-7F1E-468D-B4F7-6FCE6432DA6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458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456" y="17986570"/>
            <a:ext cx="21396623" cy="32159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447" dirty="0"/>
              <a:t>     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-12998" y="6036404"/>
            <a:ext cx="21397080" cy="11950167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034167" y="16296252"/>
            <a:ext cx="17127502" cy="1748282"/>
          </a:xfrm>
        </p:spPr>
        <p:txBody>
          <a:bodyPr lIns="90000" tIns="46800" rIns="90000" bIns="46800"/>
          <a:lstStyle>
            <a:lvl1pPr>
              <a:defRPr sz="16245"/>
            </a:lvl1pPr>
          </a:lstStyle>
          <a:p>
            <a:r>
              <a:rPr lang="de-DE" dirty="0"/>
              <a:t>Titelheadline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28159" y="21968271"/>
            <a:ext cx="17127502" cy="853182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None/>
              <a:defRPr sz="4944" b="0">
                <a:solidFill>
                  <a:schemeClr val="bg1"/>
                </a:solidFill>
              </a:defRPr>
            </a:lvl1pPr>
            <a:lvl2pPr marL="1069157" indent="0">
              <a:buNone/>
              <a:defRPr sz="4677" b="1"/>
            </a:lvl2pPr>
            <a:lvl3pPr marL="2138314" indent="0">
              <a:buNone/>
              <a:defRPr sz="4210" b="1"/>
            </a:lvl3pPr>
            <a:lvl4pPr marL="3207471" indent="0">
              <a:buNone/>
              <a:defRPr sz="3741" b="1"/>
            </a:lvl4pPr>
            <a:lvl5pPr marL="4276628" indent="0">
              <a:buNone/>
              <a:defRPr sz="3741" b="1"/>
            </a:lvl5pPr>
            <a:lvl6pPr marL="5345785" indent="0">
              <a:buNone/>
              <a:defRPr sz="3741" b="1"/>
            </a:lvl6pPr>
            <a:lvl7pPr marL="6414942" indent="0">
              <a:buNone/>
              <a:defRPr sz="3741" b="1"/>
            </a:lvl7pPr>
            <a:lvl8pPr marL="7484099" indent="0">
              <a:buNone/>
              <a:defRPr sz="3741" b="1"/>
            </a:lvl8pPr>
            <a:lvl9pPr marL="8553256" indent="0">
              <a:buNone/>
              <a:defRPr sz="3741" b="1"/>
            </a:lvl9pPr>
          </a:lstStyle>
          <a:p>
            <a:pPr lvl="0"/>
            <a:r>
              <a:rPr lang="de-DE" dirty="0"/>
              <a:t>Hier könnte eine Subheadline stehen </a:t>
            </a:r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57483" y="891201"/>
            <a:ext cx="13013307" cy="754335"/>
          </a:xfrm>
          <a:noFill/>
        </p:spPr>
        <p:txBody>
          <a:bodyPr>
            <a:noAutofit/>
          </a:bodyPr>
          <a:lstStyle>
            <a:lvl1pPr marL="0" indent="0" algn="l">
              <a:buFontTx/>
              <a:buNone/>
              <a:defRPr sz="3814" b="1" cap="all" baseline="0"/>
            </a:lvl1pPr>
            <a:lvl2pPr marL="1069157" indent="0" algn="l">
              <a:buFontTx/>
              <a:buNone/>
              <a:defRPr sz="3390" b="1"/>
            </a:lvl2pPr>
            <a:lvl3pPr marL="2138314" indent="0" algn="l">
              <a:buFontTx/>
              <a:buNone/>
              <a:defRPr sz="3390" b="1"/>
            </a:lvl3pPr>
            <a:lvl4pPr marL="3207471" indent="0" algn="l">
              <a:buFontTx/>
              <a:buNone/>
              <a:defRPr sz="3390" b="1"/>
            </a:lvl4pPr>
            <a:lvl5pPr marL="4276628" indent="0" algn="l">
              <a:buFontTx/>
              <a:buNone/>
              <a:defRPr sz="3390" b="1"/>
            </a:lvl5pPr>
          </a:lstStyle>
          <a:p>
            <a:pPr lvl="0"/>
            <a:r>
              <a:rPr lang="de-DE" dirty="0"/>
              <a:t>INDEX                       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1057483" y="29587882"/>
            <a:ext cx="4805720" cy="465971"/>
          </a:xfrm>
          <a:prstGeom prst="rect">
            <a:avLst/>
          </a:prstGeom>
        </p:spPr>
        <p:txBody>
          <a:bodyPr vert="horz" lIns="90000" tIns="46800" rIns="90000" bIns="46800" rtlCol="0" anchor="t"/>
          <a:lstStyle>
            <a:lvl1pPr algn="l">
              <a:defRPr sz="2472">
                <a:solidFill>
                  <a:schemeClr val="tx1"/>
                </a:solidFill>
              </a:defRPr>
            </a:lvl1pPr>
          </a:lstStyle>
          <a:p>
            <a:r>
              <a:rPr lang="de-DE"/>
              <a:t>05.06.2018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8160" y="28467515"/>
            <a:ext cx="13013307" cy="1120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472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663086" y="29587882"/>
            <a:ext cx="4805720" cy="420138"/>
          </a:xfrm>
          <a:prstGeom prst="rect">
            <a:avLst/>
          </a:prstGeom>
        </p:spPr>
        <p:txBody>
          <a:bodyPr vert="horz" lIns="90000" tIns="46800" rIns="90000" bIns="46800" rtlCol="0" anchor="t"/>
          <a:lstStyle>
            <a:lvl1pPr algn="r">
              <a:defRPr sz="2472">
                <a:solidFill>
                  <a:schemeClr val="tx1"/>
                </a:solidFill>
              </a:defRPr>
            </a:lvl1pPr>
          </a:lstStyle>
          <a:p>
            <a:fld id="{ACF1B23E-7F1E-468D-B4F7-6FCE6432DA6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31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948" y="2928233"/>
            <a:ext cx="19578856" cy="35739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</a:t>
            </a:r>
            <a:br>
              <a:rPr lang="de-DE" dirty="0"/>
            </a:br>
            <a:r>
              <a:rPr lang="de-DE" dirty="0"/>
              <a:t>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947" y="7638868"/>
            <a:ext cx="19578858" cy="19295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89948" y="29587882"/>
            <a:ext cx="4805720" cy="465971"/>
          </a:xfrm>
          <a:prstGeom prst="rect">
            <a:avLst/>
          </a:prstGeom>
        </p:spPr>
        <p:txBody>
          <a:bodyPr vert="horz" lIns="90000" tIns="46800" rIns="90000" bIns="46800" rtlCol="0" anchor="t"/>
          <a:lstStyle>
            <a:lvl1pPr algn="l">
              <a:defRPr sz="2472">
                <a:solidFill>
                  <a:schemeClr val="tx1"/>
                </a:solidFill>
              </a:defRPr>
            </a:lvl1pPr>
          </a:lstStyle>
          <a:p>
            <a:r>
              <a:rPr lang="de-DE"/>
              <a:t>05.06.2018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89948" y="28467515"/>
            <a:ext cx="13013307" cy="1120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472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663086" y="29587882"/>
            <a:ext cx="4805720" cy="420138"/>
          </a:xfrm>
          <a:prstGeom prst="rect">
            <a:avLst/>
          </a:prstGeom>
        </p:spPr>
        <p:txBody>
          <a:bodyPr vert="horz" lIns="90000" tIns="46800" rIns="90000" bIns="46800" rtlCol="0" anchor="t"/>
          <a:lstStyle>
            <a:lvl1pPr algn="r">
              <a:defRPr sz="2472">
                <a:solidFill>
                  <a:schemeClr val="tx1"/>
                </a:solidFill>
              </a:defRPr>
            </a:lvl1pPr>
          </a:lstStyle>
          <a:p>
            <a:fld id="{ACF1B23E-7F1E-468D-B4F7-6FCE6432DA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1057482" y="27256675"/>
            <a:ext cx="20327058" cy="23312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447"/>
          </a:p>
        </p:txBody>
      </p:sp>
      <p:sp>
        <p:nvSpPr>
          <p:cNvPr id="11" name="Rechteck 10"/>
          <p:cNvSpPr/>
          <p:nvPr userDrawn="1"/>
        </p:nvSpPr>
        <p:spPr>
          <a:xfrm>
            <a:off x="-13456" y="21199273"/>
            <a:ext cx="21397996" cy="60574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447"/>
          </a:p>
        </p:txBody>
      </p:sp>
      <p:sp>
        <p:nvSpPr>
          <p:cNvPr id="10" name="Textplatzhalter 18"/>
          <p:cNvSpPr txBox="1">
            <a:spLocks/>
          </p:cNvSpPr>
          <p:nvPr userDrawn="1"/>
        </p:nvSpPr>
        <p:spPr>
          <a:xfrm>
            <a:off x="13832336" y="28881128"/>
            <a:ext cx="6565549" cy="1120367"/>
          </a:xfrm>
          <a:prstGeom prst="rect">
            <a:avLst/>
          </a:prstGeom>
        </p:spPr>
        <p:txBody>
          <a:bodyPr bIns="33055" anchor="t" anchorCtr="0">
            <a:noAutofit/>
          </a:bodyPr>
          <a:lstStyle>
            <a:lvl1pPr marL="0" indent="0" algn="r" defTabSz="3027487" rtl="0" eaLnBrk="1" latinLnBrk="0" hangingPunct="1">
              <a:lnSpc>
                <a:spcPct val="100000"/>
              </a:lnSpc>
              <a:spcBef>
                <a:spcPts val="3311"/>
              </a:spcBef>
              <a:buFontTx/>
              <a:buNone/>
              <a:defRPr sz="4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513743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Tx/>
              <a:buNone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Tx/>
              <a:buNone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r" defTabSz="3027487" rtl="0" eaLnBrk="1" latinLnBrk="0" hangingPunct="1">
              <a:lnSpc>
                <a:spcPct val="90000"/>
              </a:lnSpc>
              <a:spcBef>
                <a:spcPts val="1655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49"/>
              <a:t>www.th-luebeck.de</a:t>
            </a:r>
            <a:endParaRPr lang="de-DE" sz="3249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0" y="882000"/>
            <a:ext cx="4086000" cy="14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0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6" r:id="rId3"/>
  </p:sldLayoutIdLst>
  <p:hf sldNum="0" hdr="0" ftr="0" dt="0"/>
  <p:txStyles>
    <p:titleStyle>
      <a:lvl1pPr algn="l" defTabSz="2138314" rtl="0" eaLnBrk="1" latinLnBrk="0" hangingPunct="1">
        <a:lnSpc>
          <a:spcPct val="90000"/>
        </a:lnSpc>
        <a:spcBef>
          <a:spcPct val="0"/>
        </a:spcBef>
        <a:buNone/>
        <a:defRPr sz="9182" b="1" kern="1200" cap="all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534579" indent="-534579" algn="l" defTabSz="213831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529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603735" indent="-534579" algn="l" defTabSz="213831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944" kern="1200">
          <a:solidFill>
            <a:schemeClr val="tx1"/>
          </a:solidFill>
          <a:latin typeface="+mn-lt"/>
          <a:ea typeface="+mn-ea"/>
          <a:cs typeface="+mn-cs"/>
        </a:defRPr>
      </a:lvl2pPr>
      <a:lvl3pPr marL="2672893" indent="-534579" algn="l" defTabSz="213831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591" kern="1200">
          <a:solidFill>
            <a:schemeClr val="tx1"/>
          </a:solidFill>
          <a:latin typeface="+mn-lt"/>
          <a:ea typeface="+mn-ea"/>
          <a:cs typeface="+mn-cs"/>
        </a:defRPr>
      </a:lvl3pPr>
      <a:lvl4pPr marL="3742049" indent="-534579" algn="l" defTabSz="213831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38" kern="1200">
          <a:solidFill>
            <a:schemeClr val="tx1"/>
          </a:solidFill>
          <a:latin typeface="+mn-lt"/>
          <a:ea typeface="+mn-ea"/>
          <a:cs typeface="+mn-cs"/>
        </a:defRPr>
      </a:lvl4pPr>
      <a:lvl5pPr marL="4811207" indent="-534579" algn="l" defTabSz="213831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532" kern="1200">
          <a:solidFill>
            <a:schemeClr val="tx1"/>
          </a:solidFill>
          <a:latin typeface="+mn-lt"/>
          <a:ea typeface="+mn-ea"/>
          <a:cs typeface="+mn-cs"/>
        </a:defRPr>
      </a:lvl5pPr>
      <a:lvl6pPr marL="5880364" indent="-534579" algn="l" defTabSz="213831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49521" indent="-534579" algn="l" defTabSz="213831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18678" indent="-534579" algn="l" defTabSz="213831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7835" indent="-534579" algn="l" defTabSz="213831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14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157" algn="l" defTabSz="2138314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314" algn="l" defTabSz="2138314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7471" algn="l" defTabSz="2138314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6628" algn="l" defTabSz="2138314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5785" algn="l" defTabSz="2138314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4942" algn="l" defTabSz="2138314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4099" algn="l" defTabSz="2138314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3256" algn="l" defTabSz="2138314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02" userDrawn="1">
          <p15:clr>
            <a:srgbClr val="F26B43"/>
          </p15:clr>
        </p15:guide>
        <p15:guide id="2" pos="666" userDrawn="1">
          <p15:clr>
            <a:srgbClr val="F26B43"/>
          </p15:clr>
        </p15:guide>
        <p15:guide id="3" orient="horz" pos="13354" userDrawn="1">
          <p15:clr>
            <a:srgbClr val="F26B43"/>
          </p15:clr>
        </p15:guide>
        <p15:guide id="4" pos="13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08" y="10948632"/>
            <a:ext cx="10058400" cy="71108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08" y="6642189"/>
            <a:ext cx="3599688" cy="35996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127" y="6613661"/>
            <a:ext cx="3599688" cy="35996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903" y="6613661"/>
            <a:ext cx="3599688" cy="359968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2" y="6678945"/>
            <a:ext cx="3599688" cy="35996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679" y="6678945"/>
            <a:ext cx="3599688" cy="359968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012" y="12523764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0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5448" y="19158818"/>
            <a:ext cx="17086221" cy="2102698"/>
          </a:xfrm>
        </p:spPr>
        <p:txBody>
          <a:bodyPr/>
          <a:lstStyle/>
          <a:p>
            <a:r>
              <a:rPr lang="de-DE" sz="9600" dirty="0">
                <a:cs typeface="Calibri"/>
              </a:rPr>
              <a:t>Agentur für</a:t>
            </a:r>
            <a:r>
              <a:rPr lang="de-DE" sz="16200" dirty="0">
                <a:cs typeface="Calibri"/>
              </a:rPr>
              <a:t> </a:t>
            </a:r>
            <a:r>
              <a:rPr lang="de-DE" sz="9600" dirty="0" err="1">
                <a:cs typeface="Calibri"/>
              </a:rPr>
              <a:t>arbeit</a:t>
            </a:r>
            <a:endParaRPr lang="de-DE" sz="9600" dirty="0" err="1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86884" y="22256954"/>
            <a:ext cx="17127502" cy="2308324"/>
          </a:xfrm>
        </p:spPr>
        <p:txBody>
          <a:bodyPr/>
          <a:lstStyle/>
          <a:p>
            <a:r>
              <a:rPr lang="de-DE" sz="7200" dirty="0">
                <a:cs typeface="Calibri"/>
              </a:rPr>
              <a:t>Herzlich Willkommen an der Technischen Hochschule Lübeck</a:t>
            </a:r>
            <a:endParaRPr lang="de-DE" sz="720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78" y="4528399"/>
            <a:ext cx="10058400" cy="71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60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6729" y="19530039"/>
            <a:ext cx="18365936" cy="1731477"/>
          </a:xfrm>
        </p:spPr>
        <p:txBody>
          <a:bodyPr/>
          <a:lstStyle/>
          <a:p>
            <a:r>
              <a:rPr lang="de-DE" sz="9600" dirty="0">
                <a:cs typeface="Calibri"/>
              </a:rPr>
              <a:t>Agentur für Arbeit</a:t>
            </a:r>
            <a:endParaRPr lang="de-DE" dirty="0" err="1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28159" y="21968271"/>
            <a:ext cx="17127502" cy="2308324"/>
          </a:xfrm>
        </p:spPr>
        <p:txBody>
          <a:bodyPr/>
          <a:lstStyle/>
          <a:p>
            <a:r>
              <a:rPr lang="de-DE" sz="7200" dirty="0">
                <a:cs typeface="Calibri"/>
              </a:rPr>
              <a:t>Herzlich willkommen an der ​Technischen Hochschule Lübeck</a:t>
            </a:r>
            <a:endParaRPr lang="de-DE" dirty="0">
              <a:cs typeface="Calibri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15" y="10590803"/>
            <a:ext cx="10058400" cy="71108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6964">
            <a:off x="2150233" y="5453923"/>
            <a:ext cx="10058400" cy="71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390" y="3225048"/>
            <a:ext cx="7559040" cy="75590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18" y="11575054"/>
            <a:ext cx="10058400" cy="71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11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 Farben neu">
      <a:dk1>
        <a:srgbClr val="000000"/>
      </a:dk1>
      <a:lt1>
        <a:srgbClr val="FFFFFF"/>
      </a:lt1>
      <a:dk2>
        <a:srgbClr val="E4003A"/>
      </a:dk2>
      <a:lt2>
        <a:srgbClr val="CFBA9D"/>
      </a:lt2>
      <a:accent1>
        <a:srgbClr val="4B5459"/>
      </a:accent1>
      <a:accent2>
        <a:srgbClr val="FBBC33"/>
      </a:accent2>
      <a:accent3>
        <a:srgbClr val="82BEAA"/>
      </a:accent3>
      <a:accent4>
        <a:srgbClr val="75122A"/>
      </a:accent4>
      <a:accent5>
        <a:srgbClr val="6886A7"/>
      </a:accent5>
      <a:accent6>
        <a:srgbClr val="DEDC00"/>
      </a:accent6>
      <a:hlink>
        <a:srgbClr val="E4003A"/>
      </a:hlink>
      <a:folHlink>
        <a:srgbClr val="004261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9041EF918B444F9772472982E64F5F" ma:contentTypeVersion="12" ma:contentTypeDescription="Ein neues Dokument erstellen." ma:contentTypeScope="" ma:versionID="542c493866380e1b55116cb04fdd9ec4">
  <xsd:schema xmlns:xsd="http://www.w3.org/2001/XMLSchema" xmlns:xs="http://www.w3.org/2001/XMLSchema" xmlns:p="http://schemas.microsoft.com/office/2006/metadata/properties" xmlns:ns2="845ba726-4aaa-4e93-bec4-fb020baba1ef" xmlns:ns3="6e9c68af-8bb9-4c8e-acaa-c005a2bd5618" targetNamespace="http://schemas.microsoft.com/office/2006/metadata/properties" ma:root="true" ma:fieldsID="b373e3115a6191bd0a4b2571d3776b56" ns2:_="" ns3:_="">
    <xsd:import namespace="845ba726-4aaa-4e93-bec4-fb020baba1ef"/>
    <xsd:import namespace="6e9c68af-8bb9-4c8e-acaa-c005a2bd5618"/>
    <xsd:element name="properties">
      <xsd:complexType>
        <xsd:sequence>
          <xsd:element name="documentManagement">
            <xsd:complexType>
              <xsd:all>
                <xsd:element ref="ns2:Formular_x0020__x002f__x0020_Vordrucke"/>
                <xsd:element ref="ns2:Vertraulichkeitsstufe"/>
                <xsd:element ref="ns3:_dlc_DocId" minOccurs="0"/>
                <xsd:element ref="ns3:_dlc_DocIdUrl" minOccurs="0"/>
                <xsd:element ref="ns3:_dlc_DocIdPersistId" minOccurs="0"/>
                <xsd:element ref="ns2:g_x00fc_ltig_x0020_f_x00fc_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5ba726-4aaa-4e93-bec4-fb020baba1ef" elementFormDefault="qualified">
    <xsd:import namespace="http://schemas.microsoft.com/office/2006/documentManagement/types"/>
    <xsd:import namespace="http://schemas.microsoft.com/office/infopath/2007/PartnerControls"/>
    <xsd:element name="Formular_x0020__x002f__x0020_Vordrucke" ma:index="8" ma:displayName="Formular / Vordrucke" ma:format="Dropdown" ma:internalName="Formular_x0020__x002f__x0020_Vordrucke">
      <xsd:simpleType>
        <xsd:restriction base="dms:Choice">
          <xsd:enumeration value="----"/>
          <xsd:enumeration value="Arbeitssicherheit/Brandschutz/Gefahrstoffe"/>
          <xsd:enumeration value="Corporate Design / Werbung"/>
          <xsd:enumeration value="Datenschutz"/>
          <xsd:enumeration value="Energieversorgung"/>
          <xsd:enumeration value="Finanzen"/>
          <xsd:enumeration value="IT"/>
          <xsd:enumeration value="Organisation allgemein"/>
          <xsd:enumeration value="Personal"/>
          <xsd:enumeration value="Studium/Lehre"/>
          <xsd:enumeration value="Corona"/>
        </xsd:restriction>
      </xsd:simpleType>
    </xsd:element>
    <xsd:element name="Vertraulichkeitsstufe" ma:index="9" ma:displayName="Vertraulichkeitsstufe" ma:default="intern" ma:format="Dropdown" ma:internalName="Vertraulichkeitsstufe" ma:readOnly="false">
      <xsd:simpleType>
        <xsd:restriction base="dms:Choice">
          <xsd:enumeration value="intern"/>
          <xsd:enumeration value="öffentlich"/>
        </xsd:restriction>
      </xsd:simpleType>
    </xsd:element>
    <xsd:element name="g_x00fc_ltig_x0020_f_x00fc_r" ma:index="13" nillable="true" ma:displayName="gültig für" ma:default="alle Beschäftigten" ma:internalName="g_x00fc_ltig_x0020_f_x00fc_r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wissenschaftl./nichtwissenschftl. Personal"/>
                    <xsd:enumeration value="ProfessorInnen/BeamtInnen"/>
                    <xsd:enumeration value="Lehrbeauftragte"/>
                    <xsd:enumeration value="alle Beschäftigten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c68af-8bb9-4c8e-acaa-c005a2bd5618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11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_x00fc_ltig_x0020_f_x00fc_r xmlns="845ba726-4aaa-4e93-bec4-fb020baba1ef">
      <Value>alle Beschäftigten</Value>
    </g_x00fc_ltig_x0020_f_x00fc_r>
    <Vertraulichkeitsstufe xmlns="845ba726-4aaa-4e93-bec4-fb020baba1ef">öffentlich</Vertraulichkeitsstufe>
    <_dlc_DocId xmlns="6e9c68af-8bb9-4c8e-acaa-c005a2bd5618">DOCID-20-444</_dlc_DocId>
    <Formular_x0020__x002f__x0020_Vordrucke xmlns="845ba726-4aaa-4e93-bec4-fb020baba1ef">Corporate Design / Werbung</Formular_x0020__x002f__x0020_Vordrucke>
    <_dlc_DocIdUrl xmlns="6e9c68af-8bb9-4c8e-acaa-c005a2bd5618">
      <Url>https://intranet.th-luebeck.de/dokumente/_layouts/15/DocIdRedir.aspx?ID=DOCID-20-444</Url>
      <Description>DOCID-20-444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FED410-D708-410B-8034-283EB652470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861B938-5CAE-4196-8F89-ACD08E7E851A}"/>
</file>

<file path=customXml/itemProps3.xml><?xml version="1.0" encoding="utf-8"?>
<ds:datastoreItem xmlns:ds="http://schemas.openxmlformats.org/officeDocument/2006/customXml" ds:itemID="{D5FCE9BC-E291-487B-8563-4963833EDF5B}">
  <ds:schemaRefs>
    <ds:schemaRef ds:uri="http://schemas.microsoft.com/office/2006/metadata/properties"/>
    <ds:schemaRef ds:uri="http://schemas.microsoft.com/office/infopath/2007/PartnerControls"/>
    <ds:schemaRef ds:uri="845ba726-4aaa-4e93-bec4-fb020baba1ef"/>
    <ds:schemaRef ds:uri="6e9c68af-8bb9-4c8e-acaa-c005a2bd5618"/>
  </ds:schemaRefs>
</ds:datastoreItem>
</file>

<file path=customXml/itemProps4.xml><?xml version="1.0" encoding="utf-8"?>
<ds:datastoreItem xmlns:ds="http://schemas.openxmlformats.org/officeDocument/2006/customXml" ds:itemID="{767AA01C-9854-4A82-8B4A-E3C0C55102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 Theme</vt:lpstr>
      <vt:lpstr>PowerPoint-Präsentation</vt:lpstr>
      <vt:lpstr>Agentur für arbeit</vt:lpstr>
      <vt:lpstr>Agentur für Arbeit</vt:lpstr>
      <vt:lpstr>PowerPoint-Präsentation</vt:lpstr>
    </vt:vector>
  </TitlesOfParts>
  <Company>Fachhochschule Lübeck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Wulf, Linda Lu</dc:creator>
  <cp:lastModifiedBy>Wulf, Linda Lu</cp:lastModifiedBy>
  <cp:revision>148</cp:revision>
  <cp:lastPrinted>2015-12-16T12:02:37Z</cp:lastPrinted>
  <dcterms:created xsi:type="dcterms:W3CDTF">2015-11-23T10:49:03Z</dcterms:created>
  <dcterms:modified xsi:type="dcterms:W3CDTF">2022-10-24T07:04:16Z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ac5d7af0-a4ec-4dd9-b9cd-19f7dd15d829</vt:lpwstr>
  </property>
  <property fmtid="{D5CDD505-2E9C-101B-9397-08002B2CF9AE}" pid="3" name="ContentTypeId">
    <vt:lpwstr>0x010100E19041EF918B444F9772472982E64F5F</vt:lpwstr>
  </property>
</Properties>
</file>